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318" r:id="rId4"/>
    <p:sldId id="321" r:id="rId5"/>
    <p:sldId id="320" r:id="rId6"/>
    <p:sldId id="310" r:id="rId7"/>
    <p:sldId id="315" r:id="rId8"/>
    <p:sldId id="316" r:id="rId9"/>
    <p:sldId id="314" r:id="rId10"/>
    <p:sldId id="317" r:id="rId11"/>
    <p:sldId id="311" r:id="rId12"/>
    <p:sldId id="312" r:id="rId13"/>
    <p:sldId id="322" r:id="rId14"/>
    <p:sldId id="307" r:id="rId15"/>
    <p:sldId id="324" r:id="rId16"/>
    <p:sldId id="333" r:id="rId17"/>
    <p:sldId id="325" r:id="rId18"/>
    <p:sldId id="328" r:id="rId19"/>
    <p:sldId id="329" r:id="rId20"/>
    <p:sldId id="330" r:id="rId21"/>
    <p:sldId id="332" r:id="rId22"/>
    <p:sldId id="335" r:id="rId23"/>
    <p:sldId id="336" r:id="rId24"/>
    <p:sldId id="264" r:id="rId25"/>
    <p:sldId id="265" r:id="rId26"/>
    <p:sldId id="267" r:id="rId27"/>
    <p:sldId id="326" r:id="rId28"/>
    <p:sldId id="266" r:id="rId29"/>
    <p:sldId id="334" r:id="rId30"/>
    <p:sldId id="306" r:id="rId31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33"/>
      <p:bold r:id="rId34"/>
    </p:embeddedFont>
    <p:embeddedFont>
      <p:font typeface="배달의민족 주아" panose="02020603020101020101" pitchFamily="18" charset="-127"/>
      <p:regular r:id="rId35"/>
      <p:bold r:id="rId36"/>
      <p:italic r:id="rId37"/>
      <p:boldItalic r:id="rId38"/>
    </p:embeddedFont>
    <p:embeddedFont>
      <p:font typeface="함초롬바탕" panose="02030604000101010101" pitchFamily="18" charset="-128"/>
      <p:regular r:id="rId39"/>
      <p:bold r:id="rId40"/>
    </p:embeddedFont>
    <p:embeddedFont>
      <p:font typeface="BM DoHyeon OTF" panose="020B0600000101010101" pitchFamily="34" charset="-127"/>
      <p:regular r:id="rId41"/>
    </p:embeddedFont>
    <p:embeddedFont>
      <p:font typeface="BM JUA OTF" panose="02020603020101020101" pitchFamily="18" charset="-127"/>
      <p:regular r:id="rId42"/>
    </p:embeddedFont>
    <p:embeddedFont>
      <p:font typeface="BM YEONSUNG OTF" panose="020B0600000101010101" pitchFamily="34" charset="-127"/>
      <p:regular r:id="rId43"/>
    </p:embeddedFont>
    <p:embeddedFont>
      <p:font typeface="DM Sans" pitchFamily="2" charset="0"/>
      <p:regular r:id="rId44"/>
      <p:bold r:id="rId45"/>
      <p:italic r:id="rId46"/>
      <p:boldItalic r:id="rId47"/>
    </p:embeddedFont>
    <p:embeddedFont>
      <p:font typeface="Fira Sans Extra Condensed SemiBold" panose="020B06030500000200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09"/>
    <a:srgbClr val="FAD098"/>
    <a:srgbClr val="FF9158"/>
    <a:srgbClr val="FFB000"/>
    <a:srgbClr val="717272"/>
    <a:srgbClr val="FE6C48"/>
    <a:srgbClr val="FF4A00"/>
    <a:srgbClr val="87F437"/>
    <a:srgbClr val="BDF200"/>
    <a:srgbClr val="F9E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E13C1-B6B5-4A48-AD61-6D59A9098B99}">
  <a:tblStyle styleId="{EC8E13C1-B6B5-4A48-AD61-6D59A9098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DB954E-A371-40F7-9460-8AE117AD6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E47EDE-F057-4B9F-A57D-448913E818E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/>
    <p:restoredTop sz="92925"/>
  </p:normalViewPr>
  <p:slideViewPr>
    <p:cSldViewPr snapToGrid="0">
      <p:cViewPr varScale="1">
        <p:scale>
          <a:sx n="158" d="100"/>
          <a:sy n="158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83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548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853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328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84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2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36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029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1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91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1ecff5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1ecff5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4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953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886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68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1ecff54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1ecff54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1ecff541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c1ecff541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532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46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4954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9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d567983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d567983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08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206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1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64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76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github.com/tukcom2023CD/BOS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ncloud-docs.com/docs/ai-application-service-ocr-ocrdocumentocr#api-&#50696;&#51228;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evelopers.google.com/maps/documentation/ios-sdk?hl=k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ws.amazon.com/ko/" TargetMode="External"/><Relationship Id="rId5" Type="http://schemas.openxmlformats.org/officeDocument/2006/relationships/hyperlink" Target="https://www.docker.com/" TargetMode="External"/><Relationship Id="rId10" Type="http://schemas.openxmlformats.org/officeDocument/2006/relationships/hyperlink" Target="https://www.mysql.com/" TargetMode="External"/><Relationship Id="rId4" Type="http://schemas.openxmlformats.org/officeDocument/2006/relationships/hyperlink" Target="https://github.com/ultralytics/yolov5" TargetMode="External"/><Relationship Id="rId9" Type="http://schemas.openxmlformats.org/officeDocument/2006/relationships/hyperlink" Target="https://flask-docs-kr.readthedocs.io/ko/latest/quickstar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812477" y="2281131"/>
            <a:ext cx="2532084" cy="9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</a:t>
            </a:r>
            <a:endParaRPr dirty="0">
              <a:solidFill>
                <a:srgbClr val="00B050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07224" y="3239113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717272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당신을 위한 여행기록</a:t>
            </a:r>
            <a:endParaRPr dirty="0">
              <a:solidFill>
                <a:srgbClr val="717272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7" name="Google Shape;67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9" name="Google Shape;89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9" name="Google Shape;119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5" name="Google Shape;125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76E06A0F-9E95-5B40-B6FC-811A95D5FDCF}"/>
              </a:ext>
            </a:extLst>
          </p:cNvPr>
          <p:cNvSpPr/>
          <p:nvPr/>
        </p:nvSpPr>
        <p:spPr>
          <a:xfrm>
            <a:off x="2069691" y="1562016"/>
            <a:ext cx="5245509" cy="3048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9C8A6BC0-9642-13D5-2E72-09BC893C0A23}"/>
              </a:ext>
            </a:extLst>
          </p:cNvPr>
          <p:cNvSpPr/>
          <p:nvPr/>
        </p:nvSpPr>
        <p:spPr>
          <a:xfrm>
            <a:off x="3768896" y="1362472"/>
            <a:ext cx="160634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구현하려는 기능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17" name="말풍선: 모서리가 둥근 사각형 30">
            <a:extLst>
              <a:ext uri="{FF2B5EF4-FFF2-40B4-BE49-F238E27FC236}">
                <a16:creationId xmlns:a16="http://schemas.microsoft.com/office/drawing/2014/main" id="{380C80C4-DC9B-7305-A590-E0CBC032976D}"/>
              </a:ext>
            </a:extLst>
          </p:cNvPr>
          <p:cNvSpPr/>
          <p:nvPr/>
        </p:nvSpPr>
        <p:spPr>
          <a:xfrm>
            <a:off x="7182247" y="696930"/>
            <a:ext cx="1449695" cy="927557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B7AC3-8ECA-BF4B-4947-6EDBEB49FF05}"/>
              </a:ext>
            </a:extLst>
          </p:cNvPr>
          <p:cNvSpPr txBox="1"/>
          <p:nvPr/>
        </p:nvSpPr>
        <p:spPr>
          <a:xfrm>
            <a:off x="7173879" y="762714"/>
            <a:ext cx="14496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 탐지 기술을 통해 더 다양한 카테고리로 사진을 분류하여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수많은 사진을 정리할 수 있도록 한다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58AC883-96CC-E973-EC56-D576DAF58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83" y="1832982"/>
            <a:ext cx="2355845" cy="25279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4D73FB-4E15-38DC-3D9F-F47BFB3B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896" y="1832982"/>
            <a:ext cx="2350787" cy="2527096"/>
          </a:xfrm>
          <a:prstGeom prst="rect">
            <a:avLst/>
          </a:prstGeom>
        </p:spPr>
      </p:pic>
      <p:sp>
        <p:nvSpPr>
          <p:cNvPr id="4" name="말풍선: 모서리가 둥근 사각형 30">
            <a:extLst>
              <a:ext uri="{FF2B5EF4-FFF2-40B4-BE49-F238E27FC236}">
                <a16:creationId xmlns:a16="http://schemas.microsoft.com/office/drawing/2014/main" id="{4B82BAF4-B155-EDF1-E295-1660F704CC27}"/>
              </a:ext>
            </a:extLst>
          </p:cNvPr>
          <p:cNvSpPr/>
          <p:nvPr/>
        </p:nvSpPr>
        <p:spPr>
          <a:xfrm flipH="1">
            <a:off x="462034" y="1975880"/>
            <a:ext cx="1489356" cy="874000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0221D-2BDE-2243-119C-52844A1B1AE7}"/>
              </a:ext>
            </a:extLst>
          </p:cNvPr>
          <p:cNvSpPr txBox="1"/>
          <p:nvPr/>
        </p:nvSpPr>
        <p:spPr>
          <a:xfrm>
            <a:off x="421150" y="2052825"/>
            <a:ext cx="1530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OCR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기술을 이용하여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영수증을 해석해서 여행 장소 및 지출 내역을 쉽게 기록하도록 한다</a:t>
            </a:r>
          </a:p>
        </p:txBody>
      </p:sp>
    </p:spTree>
    <p:extLst>
      <p:ext uri="{BB962C8B-B14F-4D97-AF65-F5344CB8AC3E}">
        <p14:creationId xmlns:p14="http://schemas.microsoft.com/office/powerpoint/2010/main" val="85422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6">
            <a:extLst>
              <a:ext uri="{FF2B5EF4-FFF2-40B4-BE49-F238E27FC236}">
                <a16:creationId xmlns:a16="http://schemas.microsoft.com/office/drawing/2014/main" id="{31CFA2E4-C94E-4386-0E8A-D022E342BD67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8" name="Google Shape;5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3209" y="31203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14842FFB-D007-10F1-A894-6F824F604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193160"/>
              </p:ext>
            </p:extLst>
          </p:nvPr>
        </p:nvGraphicFramePr>
        <p:xfrm>
          <a:off x="1640443" y="1252094"/>
          <a:ext cx="6052796" cy="2967957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20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트립어드바이저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트리플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</a:t>
                      </a:r>
                      <a:r>
                        <a:rPr lang="ko-KR" altLang="en-US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래</a:t>
                      </a: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블로그</a:t>
                      </a:r>
                      <a:endParaRPr sz="1100" b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일지 작성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</a:t>
                      </a: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업로드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지도 시각화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OCR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 카테고리 분류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</a:tbl>
          </a:graphicData>
        </a:graphic>
      </p:graphicFrame>
      <p:sp>
        <p:nvSpPr>
          <p:cNvPr id="22" name="Google Shape;63;p15">
            <a:extLst>
              <a:ext uri="{FF2B5EF4-FFF2-40B4-BE49-F238E27FC236}">
                <a16:creationId xmlns:a16="http://schemas.microsoft.com/office/drawing/2014/main" id="{2E9DA71A-84C8-54C8-6A25-661093DA2BB5}"/>
              </a:ext>
            </a:extLst>
          </p:cNvPr>
          <p:cNvSpPr/>
          <p:nvPr/>
        </p:nvSpPr>
        <p:spPr>
          <a:xfrm>
            <a:off x="925447" y="2211297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3;p15">
            <a:extLst>
              <a:ext uri="{FF2B5EF4-FFF2-40B4-BE49-F238E27FC236}">
                <a16:creationId xmlns:a16="http://schemas.microsoft.com/office/drawing/2014/main" id="{3C6FCA67-0077-51BA-A66C-030B2E5C8C3D}"/>
              </a:ext>
            </a:extLst>
          </p:cNvPr>
          <p:cNvSpPr/>
          <p:nvPr/>
        </p:nvSpPr>
        <p:spPr>
          <a:xfrm rot="21364144">
            <a:off x="6686183" y="793913"/>
            <a:ext cx="803454" cy="433684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5" name="Google Shape;63;p15">
            <a:extLst>
              <a:ext uri="{FF2B5EF4-FFF2-40B4-BE49-F238E27FC236}">
                <a16:creationId xmlns:a16="http://schemas.microsoft.com/office/drawing/2014/main" id="{A269B6E4-9858-F982-7B2D-A5597823E5A9}"/>
              </a:ext>
            </a:extLst>
          </p:cNvPr>
          <p:cNvSpPr/>
          <p:nvPr/>
        </p:nvSpPr>
        <p:spPr>
          <a:xfrm rot="630542">
            <a:off x="8046117" y="1164338"/>
            <a:ext cx="291900" cy="194193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3;p15">
            <a:extLst>
              <a:ext uri="{FF2B5EF4-FFF2-40B4-BE49-F238E27FC236}">
                <a16:creationId xmlns:a16="http://schemas.microsoft.com/office/drawing/2014/main" id="{58A327FF-FE7C-BFE0-C1BF-8977C874E33E}"/>
              </a:ext>
            </a:extLst>
          </p:cNvPr>
          <p:cNvSpPr/>
          <p:nvPr/>
        </p:nvSpPr>
        <p:spPr>
          <a:xfrm rot="630542">
            <a:off x="7672091" y="1097253"/>
            <a:ext cx="376841" cy="254032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0BFFC73C-C990-839D-263F-81A194F5EC81}"/>
              </a:ext>
            </a:extLst>
          </p:cNvPr>
          <p:cNvSpPr/>
          <p:nvPr/>
        </p:nvSpPr>
        <p:spPr>
          <a:xfrm>
            <a:off x="1147039" y="877222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32467" y="907892"/>
            <a:ext cx="183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1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88F7983C-43E2-7FE9-3BD4-7D638D051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20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1" y="354825"/>
            <a:ext cx="427091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8703" y="318921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3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시나리오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6CC333-7910-0B13-CDD4-DD1E1826C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852305"/>
            <a:ext cx="5283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9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88F7983C-43E2-7FE9-3BD4-7D638D051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608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20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1" y="354825"/>
            <a:ext cx="427091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8703" y="318921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4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구성도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74E2E-6FB4-FA0B-F3AF-6A1CBC79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985139"/>
            <a:ext cx="777240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2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608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5FF22-F12E-90DE-4A7D-5E9FFE74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790" y="797325"/>
            <a:ext cx="6677952" cy="3849732"/>
          </a:xfrm>
          <a:prstGeom prst="rect">
            <a:avLst/>
          </a:prstGeom>
        </p:spPr>
      </p:pic>
      <p:sp>
        <p:nvSpPr>
          <p:cNvPr id="6" name="Google Shape;585;p22">
            <a:extLst>
              <a:ext uri="{FF2B5EF4-FFF2-40B4-BE49-F238E27FC236}">
                <a16:creationId xmlns:a16="http://schemas.microsoft.com/office/drawing/2014/main" id="{124D8700-AB04-ABC8-4661-861238431CB9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7" name="Google Shape;586;p22">
            <a:extLst>
              <a:ext uri="{FF2B5EF4-FFF2-40B4-BE49-F238E27FC236}">
                <a16:creationId xmlns:a16="http://schemas.microsoft.com/office/drawing/2014/main" id="{6EDDC378-FABA-F244-91B8-869CA32632DC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8" name="Google Shape;587;p22">
            <a:extLst>
              <a:ext uri="{FF2B5EF4-FFF2-40B4-BE49-F238E27FC236}">
                <a16:creationId xmlns:a16="http://schemas.microsoft.com/office/drawing/2014/main" id="{E3744D2E-3079-4080-C40A-BD602DAA834A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9" name="Google Shape;587;p22">
            <a:extLst>
              <a:ext uri="{FF2B5EF4-FFF2-40B4-BE49-F238E27FC236}">
                <a16:creationId xmlns:a16="http://schemas.microsoft.com/office/drawing/2014/main" id="{28FF50C9-151C-F7FE-61FA-34AD993F2D31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흐름도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377572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3" name="Google Shape;587;p22">
            <a:extLst>
              <a:ext uri="{FF2B5EF4-FFF2-40B4-BE49-F238E27FC236}">
                <a16:creationId xmlns:a16="http://schemas.microsoft.com/office/drawing/2014/main" id="{6EB5B040-6D5D-AE18-934D-174D2D14F35A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557F46-0A6C-F156-2EB6-D8688B3C2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0" t="7284" r="6838" b="4387"/>
          <a:stretch/>
        </p:blipFill>
        <p:spPr>
          <a:xfrm>
            <a:off x="2548365" y="819639"/>
            <a:ext cx="4021494" cy="39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44F1EF7-006D-456D-DD4F-4E83E022A0F1}"/>
              </a:ext>
            </a:extLst>
          </p:cNvPr>
          <p:cNvGraphicFramePr>
            <a:graphicFrameLocks noGrp="1"/>
          </p:cNvGraphicFramePr>
          <p:nvPr/>
        </p:nvGraphicFramePr>
        <p:xfrm>
          <a:off x="512736" y="1644650"/>
          <a:ext cx="5169606" cy="185420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361357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808249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uid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 </a:t>
                      </a:r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email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로그인한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소셜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의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email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Name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로그인한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소셜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에 설정된 유저 이름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</a:tbl>
          </a:graphicData>
        </a:graphic>
      </p:graphicFrame>
      <p:sp>
        <p:nvSpPr>
          <p:cNvPr id="3" name="Google Shape;587;p22">
            <a:extLst>
              <a:ext uri="{FF2B5EF4-FFF2-40B4-BE49-F238E27FC236}">
                <a16:creationId xmlns:a16="http://schemas.microsoft.com/office/drawing/2014/main" id="{6EB5B040-6D5D-AE18-934D-174D2D14F35A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01F2A0-FFE8-D1D5-9F31-34B144E12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32" y="1841500"/>
            <a:ext cx="1676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2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2760F0D-F470-70EA-895B-E918C549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289020"/>
              </p:ext>
            </p:extLst>
          </p:nvPr>
        </p:nvGraphicFramePr>
        <p:xfrm>
          <a:off x="735469" y="1383738"/>
          <a:ext cx="4858139" cy="296672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Schedule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Sid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Schedule 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Title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일정 제목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Region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여행하는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지역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Start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시작 날짜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41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Stop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 종료 날짜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74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Uid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 </a:t>
                      </a:r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373059"/>
                  </a:ext>
                </a:extLst>
              </a:tr>
            </a:tbl>
          </a:graphicData>
        </a:graphic>
      </p:graphicFrame>
      <p:sp>
        <p:nvSpPr>
          <p:cNvPr id="3" name="Google Shape;585;p22">
            <a:extLst>
              <a:ext uri="{FF2B5EF4-FFF2-40B4-BE49-F238E27FC236}">
                <a16:creationId xmlns:a16="http://schemas.microsoft.com/office/drawing/2014/main" id="{3A3200F7-26F4-8D37-9D47-D882C20E82BC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" name="Google Shape;586;p22">
            <a:extLst>
              <a:ext uri="{FF2B5EF4-FFF2-40B4-BE49-F238E27FC236}">
                <a16:creationId xmlns:a16="http://schemas.microsoft.com/office/drawing/2014/main" id="{BA192664-3003-22F5-D055-0ABB63B9D53F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7;p22">
            <a:extLst>
              <a:ext uri="{FF2B5EF4-FFF2-40B4-BE49-F238E27FC236}">
                <a16:creationId xmlns:a16="http://schemas.microsoft.com/office/drawing/2014/main" id="{31432C0A-9017-648C-5936-2F018BC107AF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E643CBA5-117C-D63C-80A5-84530A86E04B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82D868-0BA2-F24F-1A9F-8136E12F2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19" y="1665773"/>
            <a:ext cx="1676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5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2760F0D-F470-70EA-895B-E918C549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17058"/>
              </p:ext>
            </p:extLst>
          </p:nvPr>
        </p:nvGraphicFramePr>
        <p:xfrm>
          <a:off x="735469" y="895350"/>
          <a:ext cx="4858139" cy="368808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24900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Place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Place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name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이름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address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주소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latitude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위도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416781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longitude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 경도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747574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category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 카테고리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373059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status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방문 여부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937825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diary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여행지에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대한 일지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363599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Total_spending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여행지에서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소비한 총 지출 내역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596152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visit_date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 방문 날짜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146949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Schedule </a:t>
                      </a:r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80941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244237"/>
                  </a:ext>
                </a:extLst>
              </a:tr>
            </a:tbl>
          </a:graphicData>
        </a:graphic>
      </p:graphicFrame>
      <p:sp>
        <p:nvSpPr>
          <p:cNvPr id="3" name="Google Shape;585;p22">
            <a:extLst>
              <a:ext uri="{FF2B5EF4-FFF2-40B4-BE49-F238E27FC236}">
                <a16:creationId xmlns:a16="http://schemas.microsoft.com/office/drawing/2014/main" id="{9253C3D2-AA66-73E6-C544-85AC7274CC51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" name="Google Shape;586;p22">
            <a:extLst>
              <a:ext uri="{FF2B5EF4-FFF2-40B4-BE49-F238E27FC236}">
                <a16:creationId xmlns:a16="http://schemas.microsoft.com/office/drawing/2014/main" id="{66DDD0FC-98B7-02AB-ECBD-66FB158E0064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7;p22">
            <a:extLst>
              <a:ext uri="{FF2B5EF4-FFF2-40B4-BE49-F238E27FC236}">
                <a16:creationId xmlns:a16="http://schemas.microsoft.com/office/drawing/2014/main" id="{B95440B5-B0EE-EC29-1EC7-0B82041304B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A17448E1-6DB1-2AA7-FF90-7C1F2355939E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A25B71-ADCF-EEB9-E67A-20CE5C99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27" y="895350"/>
            <a:ext cx="1930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2760F0D-F470-70EA-895B-E918C549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5021"/>
              </p:ext>
            </p:extLst>
          </p:nvPr>
        </p:nvGraphicFramePr>
        <p:xfrm>
          <a:off x="660825" y="1634180"/>
          <a:ext cx="4858139" cy="187514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0542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Spending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spid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Place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name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이름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quantitiy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주소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price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위도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416781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 경도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747574"/>
                  </a:ext>
                </a:extLst>
              </a:tr>
            </a:tbl>
          </a:graphicData>
        </a:graphic>
      </p:graphicFrame>
      <p:sp>
        <p:nvSpPr>
          <p:cNvPr id="3" name="Google Shape;585;p22">
            <a:extLst>
              <a:ext uri="{FF2B5EF4-FFF2-40B4-BE49-F238E27FC236}">
                <a16:creationId xmlns:a16="http://schemas.microsoft.com/office/drawing/2014/main" id="{4E990EED-67AA-8CF4-632E-C7C62468CFAD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" name="Google Shape;586;p22">
            <a:extLst>
              <a:ext uri="{FF2B5EF4-FFF2-40B4-BE49-F238E27FC236}">
                <a16:creationId xmlns:a16="http://schemas.microsoft.com/office/drawing/2014/main" id="{7346CAFF-F3C1-D4A2-9630-192FFBCF397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7;p22">
            <a:extLst>
              <a:ext uri="{FF2B5EF4-FFF2-40B4-BE49-F238E27FC236}">
                <a16:creationId xmlns:a16="http://schemas.microsoft.com/office/drawing/2014/main" id="{93463EB4-CAE7-4AC5-B924-A0F0A631F91F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2CAD8853-1872-5168-FEDC-0D691FF83AF1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52AF20-1901-63DC-B0D6-FBCE2EACA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78" y="1559963"/>
            <a:ext cx="1651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2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900" y="1409050"/>
            <a:ext cx="6742727" cy="3288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6"/>
          <p:cNvGrpSpPr/>
          <p:nvPr/>
        </p:nvGrpSpPr>
        <p:grpSpPr>
          <a:xfrm>
            <a:off x="7064909" y="1549101"/>
            <a:ext cx="708242" cy="510541"/>
            <a:chOff x="1389000" y="3536375"/>
            <a:chExt cx="2376650" cy="1713225"/>
          </a:xfrm>
        </p:grpSpPr>
        <p:sp>
          <p:nvSpPr>
            <p:cNvPr id="145" name="Google Shape;145;p16"/>
            <p:cNvSpPr/>
            <p:nvPr/>
          </p:nvSpPr>
          <p:spPr>
            <a:xfrm>
              <a:off x="1440775" y="3587875"/>
              <a:ext cx="2324875" cy="1661725"/>
            </a:xfrm>
            <a:custGeom>
              <a:avLst/>
              <a:gdLst/>
              <a:ahLst/>
              <a:cxnLst/>
              <a:rect l="l" t="t" r="r" b="b"/>
              <a:pathLst>
                <a:path w="92995" h="66469" extrusionOk="0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389000" y="3536375"/>
              <a:ext cx="2325725" cy="1662150"/>
            </a:xfrm>
            <a:custGeom>
              <a:avLst/>
              <a:gdLst/>
              <a:ahLst/>
              <a:cxnLst/>
              <a:rect l="l" t="t" r="r" b="b"/>
              <a:pathLst>
                <a:path w="93029" h="66486" extrusionOk="0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998350" y="4246250"/>
              <a:ext cx="574250" cy="652925"/>
            </a:xfrm>
            <a:custGeom>
              <a:avLst/>
              <a:gdLst/>
              <a:ahLst/>
              <a:cxnLst/>
              <a:rect l="l" t="t" r="r" b="b"/>
              <a:pathLst>
                <a:path w="22970" h="26117" extrusionOk="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998350" y="4245575"/>
              <a:ext cx="504425" cy="152675"/>
            </a:xfrm>
            <a:custGeom>
              <a:avLst/>
              <a:gdLst/>
              <a:ahLst/>
              <a:cxnLst/>
              <a:rect l="l" t="t" r="r" b="b"/>
              <a:pathLst>
                <a:path w="20177" h="6107" extrusionOk="0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011475" y="4259425"/>
              <a:ext cx="491300" cy="137175"/>
            </a:xfrm>
            <a:custGeom>
              <a:avLst/>
              <a:gdLst/>
              <a:ahLst/>
              <a:cxnLst/>
              <a:rect l="l" t="t" r="r" b="b"/>
              <a:pathLst>
                <a:path w="19652" h="5487" extrusionOk="0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998350" y="4241325"/>
              <a:ext cx="504425" cy="156925"/>
            </a:xfrm>
            <a:custGeom>
              <a:avLst/>
              <a:gdLst/>
              <a:ahLst/>
              <a:cxnLst/>
              <a:rect l="l" t="t" r="r" b="b"/>
              <a:pathLst>
                <a:path w="20177" h="6277" fill="none" extrusionOk="0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069000" y="4746550"/>
              <a:ext cx="504425" cy="153475"/>
            </a:xfrm>
            <a:custGeom>
              <a:avLst/>
              <a:gdLst/>
              <a:ahLst/>
              <a:cxnLst/>
              <a:rect l="l" t="t" r="r" b="b"/>
              <a:pathLst>
                <a:path w="20177" h="6139" extrusionOk="0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088700" y="448695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157700" y="447710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198800" y="4470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25675" y="44812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100200" y="44877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38000" y="44828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170850" y="4477900"/>
              <a:ext cx="8250" cy="850"/>
            </a:xfrm>
            <a:custGeom>
              <a:avLst/>
              <a:gdLst/>
              <a:ahLst/>
              <a:cxnLst/>
              <a:rect l="l" t="t" r="r" b="b"/>
              <a:pathLst>
                <a:path w="330" h="34" fill="none" extrusionOk="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101850" y="4500100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126500" y="4502550"/>
              <a:ext cx="21375" cy="3325"/>
            </a:xfrm>
            <a:custGeom>
              <a:avLst/>
              <a:gdLst/>
              <a:ahLst/>
              <a:cxnLst/>
              <a:rect l="l" t="t" r="r" b="b"/>
              <a:pathLst>
                <a:path w="855" h="133" fill="none" extrusionOk="0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176600" y="4486950"/>
              <a:ext cx="14000" cy="11525"/>
            </a:xfrm>
            <a:custGeom>
              <a:avLst/>
              <a:gdLst/>
              <a:ahLst/>
              <a:cxnLst/>
              <a:rect l="l" t="t" r="r" b="b"/>
              <a:pathLst>
                <a:path w="560" h="461" fill="none" extrusionOk="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212750" y="447052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281750" y="454445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350775" y="453460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391850" y="45288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318725" y="4539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295725" y="456500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333525" y="4560875"/>
              <a:ext cx="8225" cy="850"/>
            </a:xfrm>
            <a:custGeom>
              <a:avLst/>
              <a:gdLst/>
              <a:ahLst/>
              <a:cxnLst/>
              <a:rect l="l" t="t" r="r" b="b"/>
              <a:pathLst>
                <a:path w="329" h="34" fill="none" extrusionOk="0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367200" y="45559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294075" y="45526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17075" y="45411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68850" y="4534600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405800" y="4528025"/>
              <a:ext cx="19750" cy="23025"/>
            </a:xfrm>
            <a:custGeom>
              <a:avLst/>
              <a:gdLst/>
              <a:ahLst/>
              <a:cxnLst/>
              <a:rect l="l" t="t" r="r" b="b"/>
              <a:pathLst>
                <a:path w="790" h="921" fill="none" extrusionOk="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41500" y="45502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172500" y="4560875"/>
              <a:ext cx="4125" cy="27975"/>
            </a:xfrm>
            <a:custGeom>
              <a:avLst/>
              <a:gdLst/>
              <a:ahLst/>
              <a:cxnLst/>
              <a:rect l="l" t="t" r="r" b="b"/>
              <a:pathLst>
                <a:path w="165" h="1119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0600" y="4566625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04550" y="45559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220975" y="4576500"/>
              <a:ext cx="13150" cy="1650"/>
            </a:xfrm>
            <a:custGeom>
              <a:avLst/>
              <a:gdLst/>
              <a:ahLst/>
              <a:cxnLst/>
              <a:rect l="l" t="t" r="r" b="b"/>
              <a:pathLst>
                <a:path w="526" h="66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188925" y="45822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155250" y="4587175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219325" y="456335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86475" y="4560050"/>
              <a:ext cx="20550" cy="3325"/>
            </a:xfrm>
            <a:custGeom>
              <a:avLst/>
              <a:gdLst/>
              <a:ahLst/>
              <a:cxnLst/>
              <a:rect l="l" t="t" r="r" b="b"/>
              <a:pathLst>
                <a:path w="822" h="133" fill="none" extrusionOk="0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143750" y="4567450"/>
              <a:ext cx="13975" cy="11525"/>
            </a:xfrm>
            <a:custGeom>
              <a:avLst/>
              <a:gdLst/>
              <a:ahLst/>
              <a:cxnLst/>
              <a:rect l="l" t="t" r="r" b="b"/>
              <a:pathLst>
                <a:path w="559" h="461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101025" y="457237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113350" y="4614275"/>
              <a:ext cx="322050" cy="53425"/>
            </a:xfrm>
            <a:custGeom>
              <a:avLst/>
              <a:gdLst/>
              <a:ahLst/>
              <a:cxnLst/>
              <a:rect l="l" t="t" r="r" b="b"/>
              <a:pathLst>
                <a:path w="12882" h="2137" fill="none" extrusionOk="0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119925" y="4672600"/>
              <a:ext cx="213625" cy="37000"/>
            </a:xfrm>
            <a:custGeom>
              <a:avLst/>
              <a:gdLst/>
              <a:ahLst/>
              <a:cxnLst/>
              <a:rect l="l" t="t" r="r" b="b"/>
              <a:pathLst>
                <a:path w="8545" h="1480" fill="none" extrusionOk="0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410725" y="4678350"/>
              <a:ext cx="67400" cy="30425"/>
            </a:xfrm>
            <a:custGeom>
              <a:avLst/>
              <a:gdLst/>
              <a:ahLst/>
              <a:cxnLst/>
              <a:rect l="l" t="t" r="r" b="b"/>
              <a:pathLst>
                <a:path w="2696" h="1217" fill="none" extrusionOk="0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862200" y="4318550"/>
              <a:ext cx="1215025" cy="746750"/>
            </a:xfrm>
            <a:custGeom>
              <a:avLst/>
              <a:gdLst/>
              <a:ahLst/>
              <a:cxnLst/>
              <a:rect l="l" t="t" r="r" b="b"/>
              <a:pathLst>
                <a:path w="48601" h="29870" extrusionOk="0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862200" y="4317875"/>
              <a:ext cx="1145200" cy="247150"/>
            </a:xfrm>
            <a:custGeom>
              <a:avLst/>
              <a:gdLst/>
              <a:ahLst/>
              <a:cxnLst/>
              <a:rect l="l" t="t" r="r" b="b"/>
              <a:pathLst>
                <a:path w="45808" h="9886" extrusionOk="0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875350" y="4331725"/>
              <a:ext cx="1132050" cy="230825"/>
            </a:xfrm>
            <a:custGeom>
              <a:avLst/>
              <a:gdLst/>
              <a:ahLst/>
              <a:cxnLst/>
              <a:rect l="l" t="t" r="r" b="b"/>
              <a:pathLst>
                <a:path w="45282" h="9233" extrusionOk="0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932025" y="4818025"/>
              <a:ext cx="1145200" cy="247125"/>
            </a:xfrm>
            <a:custGeom>
              <a:avLst/>
              <a:gdLst/>
              <a:ahLst/>
              <a:cxnLst/>
              <a:rect l="l" t="t" r="r" b="b"/>
              <a:pathLst>
                <a:path w="45808" h="9885" extrusionOk="0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862200" y="4313600"/>
              <a:ext cx="1145200" cy="251425"/>
            </a:xfrm>
            <a:custGeom>
              <a:avLst/>
              <a:gdLst/>
              <a:ahLst/>
              <a:cxnLst/>
              <a:rect l="l" t="t" r="r" b="b"/>
              <a:pathLst>
                <a:path w="45808" h="10057" fill="none" extrusionOk="0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950925" y="4642200"/>
              <a:ext cx="64925" cy="63300"/>
            </a:xfrm>
            <a:custGeom>
              <a:avLst/>
              <a:gdLst/>
              <a:ahLst/>
              <a:cxnLst/>
              <a:rect l="l" t="t" r="r" b="b"/>
              <a:pathLst>
                <a:path w="2597" h="2532" extrusionOk="0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034725" y="4634000"/>
              <a:ext cx="55875" cy="60825"/>
            </a:xfrm>
            <a:custGeom>
              <a:avLst/>
              <a:gdLst/>
              <a:ahLst/>
              <a:cxnLst/>
              <a:rect l="l" t="t" r="r" b="b"/>
              <a:pathLst>
                <a:path w="2235" h="2433" extrusionOk="0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101250" y="4624650"/>
              <a:ext cx="53425" cy="58650"/>
            </a:xfrm>
            <a:custGeom>
              <a:avLst/>
              <a:gdLst/>
              <a:ahLst/>
              <a:cxnLst/>
              <a:rect l="l" t="t" r="r" b="b"/>
              <a:pathLst>
                <a:path w="2137" h="2346" extrusionOk="0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70275" y="4614800"/>
              <a:ext cx="53400" cy="58650"/>
            </a:xfrm>
            <a:custGeom>
              <a:avLst/>
              <a:gdLst/>
              <a:ahLst/>
              <a:cxnLst/>
              <a:rect l="l" t="t" r="r" b="b"/>
              <a:pathLst>
                <a:path w="2136" h="2346" extrusionOk="0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236800" y="4606875"/>
              <a:ext cx="21400" cy="56725"/>
            </a:xfrm>
            <a:custGeom>
              <a:avLst/>
              <a:gdLst/>
              <a:ahLst/>
              <a:cxnLst/>
              <a:rect l="l" t="t" r="r" b="b"/>
              <a:pathLst>
                <a:path w="856" h="2269" extrusionOk="0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273775" y="4599775"/>
              <a:ext cx="53425" cy="58900"/>
            </a:xfrm>
            <a:custGeom>
              <a:avLst/>
              <a:gdLst/>
              <a:ahLst/>
              <a:cxnLst/>
              <a:rect l="l" t="t" r="r" b="b"/>
              <a:pathLst>
                <a:path w="2137" h="2356" extrusionOk="0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010075" y="4840800"/>
              <a:ext cx="48500" cy="60425"/>
            </a:xfrm>
            <a:custGeom>
              <a:avLst/>
              <a:gdLst/>
              <a:ahLst/>
              <a:cxnLst/>
              <a:rect l="l" t="t" r="r" b="b"/>
              <a:pathLst>
                <a:path w="1940" h="2417" extrusionOk="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072500" y="4830325"/>
              <a:ext cx="44400" cy="62275"/>
            </a:xfrm>
            <a:custGeom>
              <a:avLst/>
              <a:gdLst/>
              <a:ahLst/>
              <a:cxnLst/>
              <a:rect l="l" t="t" r="r" b="b"/>
              <a:pathLst>
                <a:path w="1776" h="2491" extrusionOk="0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491475" y="4569925"/>
              <a:ext cx="41925" cy="56700"/>
            </a:xfrm>
            <a:custGeom>
              <a:avLst/>
              <a:gdLst/>
              <a:ahLst/>
              <a:cxnLst/>
              <a:rect l="l" t="t" r="r" b="b"/>
              <a:pathLst>
                <a:path w="1677" h="2268" extrusionOk="0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5700" y="4558925"/>
              <a:ext cx="55875" cy="57350"/>
            </a:xfrm>
            <a:custGeom>
              <a:avLst/>
              <a:gdLst/>
              <a:ahLst/>
              <a:cxnLst/>
              <a:rect l="l" t="t" r="r" b="b"/>
              <a:pathLst>
                <a:path w="2235" h="2294" extrusionOk="0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617975" y="4546100"/>
              <a:ext cx="54250" cy="61625"/>
            </a:xfrm>
            <a:custGeom>
              <a:avLst/>
              <a:gdLst/>
              <a:ahLst/>
              <a:cxnLst/>
              <a:rect l="l" t="t" r="r" b="b"/>
              <a:pathLst>
                <a:path w="2170" h="2465" extrusionOk="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87800" y="4539200"/>
              <a:ext cx="52625" cy="58675"/>
            </a:xfrm>
            <a:custGeom>
              <a:avLst/>
              <a:gdLst/>
              <a:ahLst/>
              <a:cxnLst/>
              <a:rect l="l" t="t" r="r" b="b"/>
              <a:pathLst>
                <a:path w="2105" h="2347" extrusionOk="0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755175" y="4528350"/>
              <a:ext cx="55875" cy="57525"/>
            </a:xfrm>
            <a:custGeom>
              <a:avLst/>
              <a:gdLst/>
              <a:ahLst/>
              <a:cxnLst/>
              <a:rect l="l" t="t" r="r" b="b"/>
              <a:pathLst>
                <a:path w="2235" h="2301" extrusionOk="0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27475" y="4515700"/>
              <a:ext cx="54225" cy="61625"/>
            </a:xfrm>
            <a:custGeom>
              <a:avLst/>
              <a:gdLst/>
              <a:ahLst/>
              <a:cxnLst/>
              <a:rect l="l" t="t" r="r" b="b"/>
              <a:pathLst>
                <a:path w="2169" h="2465" extrusionOk="0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85500" y="4608525"/>
              <a:ext cx="24675" cy="32900"/>
            </a:xfrm>
            <a:custGeom>
              <a:avLst/>
              <a:gdLst/>
              <a:ahLst/>
              <a:cxnLst/>
              <a:rect l="l" t="t" r="r" b="b"/>
              <a:pathLst>
                <a:path w="987" h="1316" extrusionOk="0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414250" y="4605250"/>
              <a:ext cx="30425" cy="32050"/>
            </a:xfrm>
            <a:custGeom>
              <a:avLst/>
              <a:gdLst/>
              <a:ahLst/>
              <a:cxnLst/>
              <a:rect l="l" t="t" r="r" b="b"/>
              <a:pathLst>
                <a:path w="1217" h="1282" extrusionOk="0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82950" y="47720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051975" y="47621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093875" y="4756400"/>
              <a:ext cx="3300" cy="27950"/>
            </a:xfrm>
            <a:custGeom>
              <a:avLst/>
              <a:gdLst/>
              <a:ahLst/>
              <a:cxnLst/>
              <a:rect l="l" t="t" r="r" b="b"/>
              <a:pathLst>
                <a:path w="132" h="1118" fill="none" extrusionOk="0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019925" y="4766250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994450" y="477282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032250" y="47679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065925" y="47638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996100" y="4785975"/>
              <a:ext cx="13175" cy="1675"/>
            </a:xfrm>
            <a:custGeom>
              <a:avLst/>
              <a:gdLst/>
              <a:ahLst/>
              <a:cxnLst/>
              <a:rect l="l" t="t" r="r" b="b"/>
              <a:pathLst>
                <a:path w="527" h="67" fill="none" extrusionOk="0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021575" y="4788450"/>
              <a:ext cx="20550" cy="2475"/>
            </a:xfrm>
            <a:custGeom>
              <a:avLst/>
              <a:gdLst/>
              <a:ahLst/>
              <a:cxnLst/>
              <a:rect l="l" t="t" r="r" b="b"/>
              <a:pathLst>
                <a:path w="822" h="99" fill="none" extrusionOk="0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070850" y="4772825"/>
              <a:ext cx="14000" cy="10700"/>
            </a:xfrm>
            <a:custGeom>
              <a:avLst/>
              <a:gdLst/>
              <a:ahLst/>
              <a:cxnLst/>
              <a:rect l="l" t="t" r="r" b="b"/>
              <a:pathLst>
                <a:path w="560" h="428" fill="none" extrusionOk="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107000" y="4756400"/>
              <a:ext cx="20575" cy="22200"/>
            </a:xfrm>
            <a:custGeom>
              <a:avLst/>
              <a:gdLst/>
              <a:ahLst/>
              <a:cxnLst/>
              <a:rect l="l" t="t" r="r" b="b"/>
              <a:pathLst>
                <a:path w="823" h="888" fill="none" extrusionOk="0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627850" y="4677525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696850" y="466767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737925" y="4661925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664800" y="46726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641800" y="469807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679600" y="4693975"/>
              <a:ext cx="8225" cy="1650"/>
            </a:xfrm>
            <a:custGeom>
              <a:avLst/>
              <a:gdLst/>
              <a:ahLst/>
              <a:cxnLst/>
              <a:rect l="l" t="t" r="r" b="b"/>
              <a:pathLst>
                <a:path w="329" h="66" fill="none" extrusionOk="0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713275" y="46890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640175" y="4685750"/>
              <a:ext cx="13150" cy="2500"/>
            </a:xfrm>
            <a:custGeom>
              <a:avLst/>
              <a:gdLst/>
              <a:ahLst/>
              <a:cxnLst/>
              <a:rect l="l" t="t" r="r" b="b"/>
              <a:pathLst>
                <a:path w="526" h="100" fill="none" extrusionOk="0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663175" y="4674250"/>
              <a:ext cx="20550" cy="3300"/>
            </a:xfrm>
            <a:custGeom>
              <a:avLst/>
              <a:gdLst/>
              <a:ahLst/>
              <a:cxnLst/>
              <a:rect l="l" t="t" r="r" b="b"/>
              <a:pathLst>
                <a:path w="822" h="132" fill="none" extrusionOk="0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714925" y="4667675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751900" y="4661100"/>
              <a:ext cx="19725" cy="23025"/>
            </a:xfrm>
            <a:custGeom>
              <a:avLst/>
              <a:gdLst/>
              <a:ahLst/>
              <a:cxnLst/>
              <a:rect l="l" t="t" r="r" b="b"/>
              <a:pathLst>
                <a:path w="789" h="921" fill="none" extrusionOk="0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40250" y="44959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017475" y="44844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064300" y="4477900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99400" y="4487775"/>
              <a:ext cx="4950" cy="32050"/>
            </a:xfrm>
            <a:custGeom>
              <a:avLst/>
              <a:gdLst/>
              <a:ahLst/>
              <a:cxnLst/>
              <a:rect l="l" t="t" r="r" b="b"/>
              <a:pathLst>
                <a:path w="198" h="1282" fill="none" extrusionOk="0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55850" y="4519800"/>
              <a:ext cx="14800" cy="1675"/>
            </a:xfrm>
            <a:custGeom>
              <a:avLst/>
              <a:gdLst/>
              <a:ahLst/>
              <a:cxnLst/>
              <a:rect l="l" t="t" r="r" b="b"/>
              <a:pathLst>
                <a:path w="592" h="67" fill="none" extrusionOk="0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036350" y="4508300"/>
              <a:ext cx="9075" cy="1675"/>
            </a:xfrm>
            <a:custGeom>
              <a:avLst/>
              <a:gdLst/>
              <a:ahLst/>
              <a:cxnLst/>
              <a:rect l="l" t="t" r="r" b="b"/>
              <a:pathLst>
                <a:path w="363" h="67" fill="none" extrusionOk="0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54200" y="4505025"/>
              <a:ext cx="14825" cy="2475"/>
            </a:xfrm>
            <a:custGeom>
              <a:avLst/>
              <a:gdLst/>
              <a:ahLst/>
              <a:cxnLst/>
              <a:rect l="l" t="t" r="r" b="b"/>
              <a:pathLst>
                <a:path w="593" h="99" fill="none" extrusionOk="0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82950" y="4514875"/>
              <a:ext cx="23025" cy="3325"/>
            </a:xfrm>
            <a:custGeom>
              <a:avLst/>
              <a:gdLst/>
              <a:ahLst/>
              <a:cxnLst/>
              <a:rect l="l" t="t" r="r" b="b"/>
              <a:pathLst>
                <a:path w="921" h="133" fill="none" extrusionOk="0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079900" y="4477100"/>
              <a:ext cx="23025" cy="26300"/>
            </a:xfrm>
            <a:custGeom>
              <a:avLst/>
              <a:gdLst/>
              <a:ahLst/>
              <a:cxnLst/>
              <a:rect l="l" t="t" r="r" b="b"/>
              <a:pathLst>
                <a:path w="921" h="1052" fill="none" extrusionOk="0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425750" y="4707100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356750" y="47178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314850" y="47235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387950" y="4712850"/>
              <a:ext cx="4150" cy="28800"/>
            </a:xfrm>
            <a:custGeom>
              <a:avLst/>
              <a:gdLst/>
              <a:ahLst/>
              <a:cxnLst/>
              <a:rect l="l" t="t" r="r" b="b"/>
              <a:pathLst>
                <a:path w="166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405225" y="4733400"/>
              <a:ext cx="13150" cy="1675"/>
            </a:xfrm>
            <a:custGeom>
              <a:avLst/>
              <a:gdLst/>
              <a:ahLst/>
              <a:cxnLst/>
              <a:rect l="l" t="t" r="r" b="b"/>
              <a:pathLst>
                <a:path w="526" h="67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373175" y="47391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39500" y="4743250"/>
              <a:ext cx="7400" cy="1675"/>
            </a:xfrm>
            <a:custGeom>
              <a:avLst/>
              <a:gdLst/>
              <a:ahLst/>
              <a:cxnLst/>
              <a:rect l="l" t="t" r="r" b="b"/>
              <a:pathLst>
                <a:path w="296" h="67" fill="none" extrusionOk="0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2403575" y="4720250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70700" y="47169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328000" y="4724350"/>
              <a:ext cx="13975" cy="11550"/>
            </a:xfrm>
            <a:custGeom>
              <a:avLst/>
              <a:gdLst/>
              <a:ahLst/>
              <a:cxnLst/>
              <a:rect l="l" t="t" r="r" b="b"/>
              <a:pathLst>
                <a:path w="559" h="462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285275" y="4729300"/>
              <a:ext cx="20550" cy="23025"/>
            </a:xfrm>
            <a:custGeom>
              <a:avLst/>
              <a:gdLst/>
              <a:ahLst/>
              <a:cxnLst/>
              <a:rect l="l" t="t" r="r" b="b"/>
              <a:pathLst>
                <a:path w="822" h="921" fill="none" extrusionOk="0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12375" y="47933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318950" y="48352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649200" y="47440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55775" y="47859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012300" y="4401500"/>
              <a:ext cx="68225" cy="412425"/>
            </a:xfrm>
            <a:custGeom>
              <a:avLst/>
              <a:gdLst/>
              <a:ahLst/>
              <a:cxnLst/>
              <a:rect l="l" t="t" r="r" b="b"/>
              <a:pathLst>
                <a:path w="2729" h="16497" extrusionOk="0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875350" y="4567450"/>
              <a:ext cx="68200" cy="412425"/>
            </a:xfrm>
            <a:custGeom>
              <a:avLst/>
              <a:gdLst/>
              <a:ahLst/>
              <a:cxnLst/>
              <a:rect l="l" t="t" r="r" b="b"/>
              <a:pathLst>
                <a:path w="2728" h="16497" extrusionOk="0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504625" y="3670025"/>
              <a:ext cx="717200" cy="728825"/>
            </a:xfrm>
            <a:custGeom>
              <a:avLst/>
              <a:gdLst/>
              <a:ahLst/>
              <a:cxnLst/>
              <a:rect l="l" t="t" r="r" b="b"/>
              <a:pathLst>
                <a:path w="28688" h="29153" extrusionOk="0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503800" y="3668400"/>
              <a:ext cx="454300" cy="324025"/>
            </a:xfrm>
            <a:custGeom>
              <a:avLst/>
              <a:gdLst/>
              <a:ahLst/>
              <a:cxnLst/>
              <a:rect l="l" t="t" r="r" b="b"/>
              <a:pathLst>
                <a:path w="18172" h="12961" extrusionOk="0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518575" y="3678350"/>
              <a:ext cx="439525" cy="308325"/>
            </a:xfrm>
            <a:custGeom>
              <a:avLst/>
              <a:gdLst/>
              <a:ahLst/>
              <a:cxnLst/>
              <a:rect l="l" t="t" r="r" b="b"/>
              <a:pathLst>
                <a:path w="17581" h="12333" extrusionOk="0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503800" y="3659700"/>
              <a:ext cx="454300" cy="332725"/>
            </a:xfrm>
            <a:custGeom>
              <a:avLst/>
              <a:gdLst/>
              <a:ahLst/>
              <a:cxnLst/>
              <a:rect l="l" t="t" r="r" b="b"/>
              <a:pathLst>
                <a:path w="18172" h="13309" fill="none" extrusionOk="0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767500" y="4077025"/>
              <a:ext cx="455125" cy="324250"/>
            </a:xfrm>
            <a:custGeom>
              <a:avLst/>
              <a:gdLst/>
              <a:ahLst/>
              <a:cxnLst/>
              <a:rect l="l" t="t" r="r" b="b"/>
              <a:pathLst>
                <a:path w="18205" h="12970" extrusionOk="0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48375" y="4038400"/>
              <a:ext cx="15650" cy="24675"/>
            </a:xfrm>
            <a:custGeom>
              <a:avLst/>
              <a:gdLst/>
              <a:ahLst/>
              <a:cxnLst/>
              <a:rect l="l" t="t" r="r" b="b"/>
              <a:pathLst>
                <a:path w="626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706700" y="4000625"/>
              <a:ext cx="15650" cy="24650"/>
            </a:xfrm>
            <a:custGeom>
              <a:avLst/>
              <a:gdLst/>
              <a:ahLst/>
              <a:cxnLst/>
              <a:rect l="l" t="t" r="r" b="b"/>
              <a:pathLst>
                <a:path w="626" h="986" fill="none" extrusionOk="0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42025" y="3978425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679600" y="4017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659875" y="4029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691925" y="40113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719850" y="39932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666450" y="404005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691100" y="4028550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728075" y="4002250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755175" y="396530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848000" y="40113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906325" y="3973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41650" y="3950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880050" y="39907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870175" y="4018700"/>
              <a:ext cx="11525" cy="6575"/>
            </a:xfrm>
            <a:custGeom>
              <a:avLst/>
              <a:gdLst/>
              <a:ahLst/>
              <a:cxnLst/>
              <a:rect l="l" t="t" r="r" b="b"/>
              <a:pathLst>
                <a:path w="461" h="263" fill="none" extrusionOk="0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2903050" y="40006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30975" y="398255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863625" y="4008000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880050" y="3984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923575" y="3961175"/>
              <a:ext cx="9900" cy="15650"/>
            </a:xfrm>
            <a:custGeom>
              <a:avLst/>
              <a:gdLst/>
              <a:ahLst/>
              <a:cxnLst/>
              <a:rect l="l" t="t" r="r" b="b"/>
              <a:pathLst>
                <a:path w="396" h="626" fill="none" extrusionOk="0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954800" y="3937350"/>
              <a:ext cx="25500" cy="26325"/>
            </a:xfrm>
            <a:custGeom>
              <a:avLst/>
              <a:gdLst/>
              <a:ahLst/>
              <a:cxnLst/>
              <a:rect l="l" t="t" r="r" b="b"/>
              <a:pathLst>
                <a:path w="1020" h="1053" fill="none" extrusionOk="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813500" y="40334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2755175" y="40712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719850" y="40934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782275" y="4054025"/>
              <a:ext cx="15650" cy="23825"/>
            </a:xfrm>
            <a:custGeom>
              <a:avLst/>
              <a:gdLst/>
              <a:ahLst/>
              <a:cxnLst/>
              <a:rect l="l" t="t" r="r" b="b"/>
              <a:pathLst>
                <a:path w="626" h="953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806925" y="40597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779825" y="4080300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51075" y="409837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799525" y="4049075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769150" y="4055650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33000" y="4084400"/>
              <a:ext cx="16450" cy="9900"/>
            </a:xfrm>
            <a:custGeom>
              <a:avLst/>
              <a:gdLst/>
              <a:ahLst/>
              <a:cxnLst/>
              <a:rect l="l" t="t" r="r" b="b"/>
              <a:pathLst>
                <a:path w="658" h="396" fill="none" extrusionOk="0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696850" y="4104125"/>
              <a:ext cx="26300" cy="27125"/>
            </a:xfrm>
            <a:custGeom>
              <a:avLst/>
              <a:gdLst/>
              <a:ahLst/>
              <a:cxnLst/>
              <a:rect l="l" t="t" r="r" b="b"/>
              <a:pathLst>
                <a:path w="1052" h="1085" fill="none" extrusionOk="0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746150" y="4010475"/>
              <a:ext cx="270300" cy="182400"/>
            </a:xfrm>
            <a:custGeom>
              <a:avLst/>
              <a:gdLst/>
              <a:ahLst/>
              <a:cxnLst/>
              <a:rect l="l" t="t" r="r" b="b"/>
              <a:pathLst>
                <a:path w="10812" h="7296" fill="none" extrusionOk="0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769150" y="4105775"/>
              <a:ext cx="179100" cy="123250"/>
            </a:xfrm>
            <a:custGeom>
              <a:avLst/>
              <a:gdLst/>
              <a:ahLst/>
              <a:cxnLst/>
              <a:rect l="l" t="t" r="r" b="b"/>
              <a:pathLst>
                <a:path w="7164" h="4930" fill="none" extrusionOk="0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033675" y="4050725"/>
              <a:ext cx="48475" cy="55900"/>
            </a:xfrm>
            <a:custGeom>
              <a:avLst/>
              <a:gdLst/>
              <a:ahLst/>
              <a:cxnLst/>
              <a:rect l="l" t="t" r="r" b="b"/>
              <a:pathLst>
                <a:path w="1939" h="2236" fill="none" extrusionOk="0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1527850" y="3949900"/>
              <a:ext cx="1258575" cy="1077375"/>
            </a:xfrm>
            <a:custGeom>
              <a:avLst/>
              <a:gdLst/>
              <a:ahLst/>
              <a:cxnLst/>
              <a:rect l="l" t="t" r="r" b="b"/>
              <a:pathLst>
                <a:path w="50343" h="43095" extrusionOk="0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w="9525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1540175" y="3940325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1554950" y="3950850"/>
              <a:ext cx="982550" cy="659350"/>
            </a:xfrm>
            <a:custGeom>
              <a:avLst/>
              <a:gdLst/>
              <a:ahLst/>
              <a:cxnLst/>
              <a:rect l="l" t="t" r="r" b="b"/>
              <a:pathLst>
                <a:path w="39302" h="26374" extrusionOk="0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1804700" y="4349750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1540175" y="3931600"/>
              <a:ext cx="997325" cy="684350"/>
            </a:xfrm>
            <a:custGeom>
              <a:avLst/>
              <a:gdLst/>
              <a:ahLst/>
              <a:cxnLst/>
              <a:rect l="l" t="t" r="r" b="b"/>
              <a:pathLst>
                <a:path w="39893" h="27374" fill="none" extrusionOk="0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82300" y="4629900"/>
              <a:ext cx="78875" cy="78050"/>
            </a:xfrm>
            <a:custGeom>
              <a:avLst/>
              <a:gdLst/>
              <a:ahLst/>
              <a:cxnLst/>
              <a:rect l="l" t="t" r="r" b="b"/>
              <a:pathLst>
                <a:path w="3155" h="3122" extrusionOk="0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765250" y="4600325"/>
              <a:ext cx="59175" cy="65725"/>
            </a:xfrm>
            <a:custGeom>
              <a:avLst/>
              <a:gdLst/>
              <a:ahLst/>
              <a:cxnLst/>
              <a:rect l="l" t="t" r="r" b="b"/>
              <a:pathLst>
                <a:path w="2367" h="2629" extrusionOk="0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810450" y="4561700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868775" y="4523700"/>
              <a:ext cx="68200" cy="63500"/>
            </a:xfrm>
            <a:custGeom>
              <a:avLst/>
              <a:gdLst/>
              <a:ahLst/>
              <a:cxnLst/>
              <a:rect l="l" t="t" r="r" b="b"/>
              <a:pathLst>
                <a:path w="2728" h="2540" extrusionOk="0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925450" y="4496800"/>
              <a:ext cx="41100" cy="54250"/>
            </a:xfrm>
            <a:custGeom>
              <a:avLst/>
              <a:gdLst/>
              <a:ahLst/>
              <a:cxnLst/>
              <a:rect l="l" t="t" r="r" b="b"/>
              <a:pathLst>
                <a:path w="1644" h="2170" extrusionOk="0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956675" y="4467225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822775" y="4797725"/>
              <a:ext cx="54225" cy="58675"/>
            </a:xfrm>
            <a:custGeom>
              <a:avLst/>
              <a:gdLst/>
              <a:ahLst/>
              <a:cxnLst/>
              <a:rect l="l" t="t" r="r" b="b"/>
              <a:pathLst>
                <a:path w="2169" h="2347" extrusionOk="0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870425" y="4759675"/>
              <a:ext cx="57525" cy="65475"/>
            </a:xfrm>
            <a:custGeom>
              <a:avLst/>
              <a:gdLst/>
              <a:ahLst/>
              <a:cxnLst/>
              <a:rect l="l" t="t" r="r" b="b"/>
              <a:pathLst>
                <a:path w="2301" h="2619" extrusionOk="0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141500" y="4357150"/>
              <a:ext cx="59175" cy="54250"/>
            </a:xfrm>
            <a:custGeom>
              <a:avLst/>
              <a:gdLst/>
              <a:ahLst/>
              <a:cxnLst/>
              <a:rect l="l" t="t" r="r" b="b"/>
              <a:pathLst>
                <a:path w="2367" h="2170" extrusionOk="0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94075" y="4316075"/>
              <a:ext cx="56725" cy="57525"/>
            </a:xfrm>
            <a:custGeom>
              <a:avLst/>
              <a:gdLst/>
              <a:ahLst/>
              <a:cxnLst/>
              <a:rect l="l" t="t" r="r" b="b"/>
              <a:pathLst>
                <a:path w="2269" h="2301" extrusionOk="0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248300" y="4270075"/>
              <a:ext cx="69850" cy="71500"/>
            </a:xfrm>
            <a:custGeom>
              <a:avLst/>
              <a:gdLst/>
              <a:ahLst/>
              <a:cxnLst/>
              <a:rect l="l" t="t" r="r" b="b"/>
              <a:pathLst>
                <a:path w="2794" h="2860" extrusionOk="0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307450" y="4240275"/>
              <a:ext cx="61650" cy="63500"/>
            </a:xfrm>
            <a:custGeom>
              <a:avLst/>
              <a:gdLst/>
              <a:ahLst/>
              <a:cxnLst/>
              <a:rect l="l" t="t" r="r" b="b"/>
              <a:pathLst>
                <a:path w="2466" h="2540" extrusionOk="0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372350" y="420105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425750" y="4154225"/>
              <a:ext cx="69850" cy="72325"/>
            </a:xfrm>
            <a:custGeom>
              <a:avLst/>
              <a:gdLst/>
              <a:ahLst/>
              <a:cxnLst/>
              <a:rect l="l" t="t" r="r" b="b"/>
              <a:pathLst>
                <a:path w="2794" h="2893" extrusionOk="0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061825" y="4431900"/>
              <a:ext cx="30425" cy="34525"/>
            </a:xfrm>
            <a:custGeom>
              <a:avLst/>
              <a:gdLst/>
              <a:ahLst/>
              <a:cxnLst/>
              <a:rect l="l" t="t" r="r" b="b"/>
              <a:pathLst>
                <a:path w="1217" h="1381" extrusionOk="0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089750" y="4419575"/>
              <a:ext cx="31250" cy="32075"/>
            </a:xfrm>
            <a:custGeom>
              <a:avLst/>
              <a:gdLst/>
              <a:ahLst/>
              <a:cxnLst/>
              <a:rect l="l" t="t" r="r" b="b"/>
              <a:pathLst>
                <a:path w="1250" h="1283" extrusionOk="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761975" y="4758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20300" y="47202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55625" y="46980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793200" y="473750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773475" y="474900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05525" y="4730925"/>
              <a:ext cx="6575" cy="4150"/>
            </a:xfrm>
            <a:custGeom>
              <a:avLst/>
              <a:gdLst/>
              <a:ahLst/>
              <a:cxnLst/>
              <a:rect l="l" t="t" r="r" b="b"/>
              <a:pathLst>
                <a:path w="263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833450" y="47128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780050" y="4759675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804700" y="4748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841650" y="4721900"/>
              <a:ext cx="16475" cy="9875"/>
            </a:xfrm>
            <a:custGeom>
              <a:avLst/>
              <a:gdLst/>
              <a:ahLst/>
              <a:cxnLst/>
              <a:rect l="l" t="t" r="r" b="b"/>
              <a:pathLst>
                <a:path w="659" h="395" fill="none" extrusionOk="0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868775" y="4684925"/>
              <a:ext cx="26300" cy="27150"/>
            </a:xfrm>
            <a:custGeom>
              <a:avLst/>
              <a:gdLst/>
              <a:ahLst/>
              <a:cxnLst/>
              <a:rect l="l" t="t" r="r" b="b"/>
              <a:pathLst>
                <a:path w="1052" h="1086" fill="none" extrusionOk="0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309100" y="44039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367425" y="43661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401925" y="4343175"/>
              <a:ext cx="16450" cy="24675"/>
            </a:xfrm>
            <a:custGeom>
              <a:avLst/>
              <a:gdLst/>
              <a:ahLst/>
              <a:cxnLst/>
              <a:rect l="l" t="t" r="r" b="b"/>
              <a:pathLst>
                <a:path w="658" h="987" fill="none" extrusionOk="0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340325" y="43842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331275" y="4411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363325" y="43941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391250" y="4375225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323875" y="4400700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340325" y="4377675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384675" y="4353875"/>
              <a:ext cx="9875" cy="16450"/>
            </a:xfrm>
            <a:custGeom>
              <a:avLst/>
              <a:gdLst/>
              <a:ahLst/>
              <a:cxnLst/>
              <a:rect l="l" t="t" r="r" b="b"/>
              <a:pathLst>
                <a:path w="395" h="658" fill="none" extrusionOk="0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415900" y="4330050"/>
              <a:ext cx="25475" cy="27125"/>
            </a:xfrm>
            <a:custGeom>
              <a:avLst/>
              <a:gdLst/>
              <a:ahLst/>
              <a:cxnLst/>
              <a:rect l="l" t="t" r="r" b="b"/>
              <a:pathLst>
                <a:path w="1019" h="1085" fill="none" extrusionOk="0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08350" y="4524725"/>
              <a:ext cx="17275" cy="27150"/>
            </a:xfrm>
            <a:custGeom>
              <a:avLst/>
              <a:gdLst/>
              <a:ahLst/>
              <a:cxnLst/>
              <a:rect l="l" t="t" r="r" b="b"/>
              <a:pathLst>
                <a:path w="691" h="1086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674075" y="44828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713500" y="44565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658475" y="449270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633000" y="4533775"/>
              <a:ext cx="13175" cy="8225"/>
            </a:xfrm>
            <a:custGeom>
              <a:avLst/>
              <a:gdLst/>
              <a:ahLst/>
              <a:cxnLst/>
              <a:rect l="l" t="t" r="r" b="b"/>
              <a:pathLst>
                <a:path w="527" h="329" fill="none" extrusionOk="0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701175" y="4492700"/>
              <a:ext cx="7425" cy="4950"/>
            </a:xfrm>
            <a:custGeom>
              <a:avLst/>
              <a:gdLst/>
              <a:ahLst/>
              <a:cxnLst/>
              <a:rect l="l" t="t" r="r" b="b"/>
              <a:pathLst>
                <a:path w="297" h="198" fill="none" extrusionOk="0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625600" y="4521450"/>
              <a:ext cx="12350" cy="8250"/>
            </a:xfrm>
            <a:custGeom>
              <a:avLst/>
              <a:gdLst/>
              <a:ahLst/>
              <a:cxnLst/>
              <a:rect l="l" t="t" r="r" b="b"/>
              <a:pathLst>
                <a:path w="494" h="330" fill="none" extrusionOk="0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656000" y="4514050"/>
              <a:ext cx="19750" cy="13175"/>
            </a:xfrm>
            <a:custGeom>
              <a:avLst/>
              <a:gdLst/>
              <a:ahLst/>
              <a:cxnLst/>
              <a:rect l="l" t="t" r="r" b="b"/>
              <a:pathLst>
                <a:path w="790" h="527" fill="none" extrusionOk="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728300" y="4441775"/>
              <a:ext cx="28775" cy="30400"/>
            </a:xfrm>
            <a:custGeom>
              <a:avLst/>
              <a:gdLst/>
              <a:ahLst/>
              <a:cxnLst/>
              <a:rect l="l" t="t" r="r" b="b"/>
              <a:pathLst>
                <a:path w="1151" h="1216" fill="none" extrusionOk="0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137400" y="45148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079075" y="4553500"/>
              <a:ext cx="14825" cy="23825"/>
            </a:xfrm>
            <a:custGeom>
              <a:avLst/>
              <a:gdLst/>
              <a:ahLst/>
              <a:cxnLst/>
              <a:rect l="l" t="t" r="r" b="b"/>
              <a:pathLst>
                <a:path w="593" h="953" fill="none" extrusionOk="0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043750" y="45756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2105375" y="453622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130000" y="45411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102900" y="45625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074150" y="45806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123425" y="4531300"/>
              <a:ext cx="11550" cy="6600"/>
            </a:xfrm>
            <a:custGeom>
              <a:avLst/>
              <a:gdLst/>
              <a:ahLst/>
              <a:cxnLst/>
              <a:rect l="l" t="t" r="r" b="b"/>
              <a:pathLst>
                <a:path w="462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093050" y="45378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056075" y="4566625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019925" y="458635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077425" y="4591275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100425" y="4627425"/>
              <a:ext cx="99425" cy="64100"/>
            </a:xfrm>
            <a:custGeom>
              <a:avLst/>
              <a:gdLst/>
              <a:ahLst/>
              <a:cxnLst/>
              <a:rect l="l" t="t" r="r" b="b"/>
              <a:pathLst>
                <a:path w="3977" h="2564" fill="none" extrusionOk="0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363325" y="4406450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386325" y="4442575"/>
              <a:ext cx="99425" cy="64125"/>
            </a:xfrm>
            <a:custGeom>
              <a:avLst/>
              <a:gdLst/>
              <a:ahLst/>
              <a:cxnLst/>
              <a:rect l="l" t="t" r="r" b="b"/>
              <a:pathLst>
                <a:path w="3977" h="2565" fill="none" extrusionOk="0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544050" y="3989125"/>
              <a:ext cx="232500" cy="354075"/>
            </a:xfrm>
            <a:custGeom>
              <a:avLst/>
              <a:gdLst/>
              <a:ahLst/>
              <a:cxnLst/>
              <a:rect l="l" t="t" r="r" b="b"/>
              <a:pathLst>
                <a:path w="9300" h="14163" extrusionOk="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79600" y="4613450"/>
              <a:ext cx="233325" cy="353275"/>
            </a:xfrm>
            <a:custGeom>
              <a:avLst/>
              <a:gdLst/>
              <a:ahLst/>
              <a:cxnLst/>
              <a:rect l="l" t="t" r="r" b="b"/>
              <a:pathLst>
                <a:path w="9333" h="14131" extrusionOk="0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7088745" y="3498291"/>
            <a:ext cx="691541" cy="688150"/>
            <a:chOff x="4884775" y="1195775"/>
            <a:chExt cx="569169" cy="566332"/>
          </a:xfrm>
        </p:grpSpPr>
        <p:sp>
          <p:nvSpPr>
            <p:cNvPr id="368" name="Google Shape;368;p16"/>
            <p:cNvSpPr/>
            <p:nvPr/>
          </p:nvSpPr>
          <p:spPr>
            <a:xfrm>
              <a:off x="5140264" y="1606253"/>
              <a:ext cx="33439" cy="38495"/>
            </a:xfrm>
            <a:custGeom>
              <a:avLst/>
              <a:gdLst/>
              <a:ahLst/>
              <a:cxnLst/>
              <a:rect l="l" t="t" r="r" b="b"/>
              <a:pathLst>
                <a:path w="4041" h="4652" extrusionOk="0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369" name="Google Shape;369;p16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672" extrusionOk="0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703" extrusionOk="0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29868" extrusionOk="0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avLst/>
                <a:gdLst/>
                <a:ahLst/>
                <a:cxnLst/>
                <a:rect l="l" t="t" r="r" b="b"/>
                <a:pathLst>
                  <a:path w="15900" h="31449" extrusionOk="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16823" extrusionOk="0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8404" extrusionOk="0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832" extrusionOk="0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326" extrusionOk="0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32258" extrusionOk="0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6661" h="33825" extrusionOk="0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6053" extrusionOk="0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17592" extrusionOk="0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795" extrusionOk="0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7307" extrusionOk="0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8785" extrusionOk="0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1" extrusionOk="0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8785" extrusionOk="0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0" extrusionOk="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avLst/>
                <a:gdLst/>
                <a:ahLst/>
                <a:cxnLst/>
                <a:rect l="l" t="t" r="r" b="b"/>
                <a:pathLst>
                  <a:path w="50774" h="49962" extrusionOk="0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avLst/>
                <a:gdLst/>
                <a:ahLst/>
                <a:cxnLst/>
                <a:rect l="l" t="t" r="r" b="b"/>
                <a:pathLst>
                  <a:path w="52444" h="51488" extrusionOk="0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avLst/>
                <a:gdLst/>
                <a:ahLst/>
                <a:cxnLst/>
                <a:rect l="l" t="t" r="r" b="b"/>
                <a:pathLst>
                  <a:path w="21654" h="19987" extrusionOk="0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10103" extrusionOk="0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2782" extrusionOk="0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13529" extrusionOk="0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16278" extrusionOk="0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14100" extrusionOk="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4789" extrusionOk="0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232" extrusionOk="0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66" extrusionOk="0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4674" extrusionOk="0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095" extrusionOk="0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4733" extrusionOk="0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4568" extrusionOk="0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avLst/>
                <a:gdLst/>
                <a:ahLst/>
                <a:cxnLst/>
                <a:rect l="l" t="t" r="r" b="b"/>
                <a:pathLst>
                  <a:path w="10850" h="10696" extrusionOk="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</p:grpSp>
      </p:grpSp>
      <p:grpSp>
        <p:nvGrpSpPr>
          <p:cNvPr id="408" name="Google Shape;408;p16"/>
          <p:cNvGrpSpPr/>
          <p:nvPr/>
        </p:nvGrpSpPr>
        <p:grpSpPr>
          <a:xfrm>
            <a:off x="1875859" y="1882735"/>
            <a:ext cx="477749" cy="672232"/>
            <a:chOff x="2127150" y="1165525"/>
            <a:chExt cx="438262" cy="616670"/>
          </a:xfrm>
        </p:grpSpPr>
        <p:sp>
          <p:nvSpPr>
            <p:cNvPr id="409" name="Google Shape;409;p16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446" name="Google Shape;446;p16"/>
          <p:cNvGrpSpPr/>
          <p:nvPr/>
        </p:nvGrpSpPr>
        <p:grpSpPr>
          <a:xfrm>
            <a:off x="6574072" y="741879"/>
            <a:ext cx="617733" cy="593588"/>
            <a:chOff x="6256718" y="405594"/>
            <a:chExt cx="1534358" cy="1191704"/>
          </a:xfrm>
        </p:grpSpPr>
        <p:sp>
          <p:nvSpPr>
            <p:cNvPr id="447" name="Google Shape;447;p16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sp>
        <p:nvSpPr>
          <p:cNvPr id="472" name="Google Shape;472;p16"/>
          <p:cNvSpPr txBox="1"/>
          <p:nvPr/>
        </p:nvSpPr>
        <p:spPr>
          <a:xfrm>
            <a:off x="2438798" y="1838125"/>
            <a:ext cx="198526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종합설계개요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4" name="Google Shape;474;p16"/>
          <p:cNvSpPr txBox="1"/>
          <p:nvPr/>
        </p:nvSpPr>
        <p:spPr>
          <a:xfrm>
            <a:off x="3728234" y="4076642"/>
            <a:ext cx="97917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수행 일정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2393175" y="3133431"/>
            <a:ext cx="14119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 환경   </a:t>
            </a:r>
            <a:endParaRPr lang="en-US" altLang="ko-KR"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algn="just"/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  </a:t>
            </a:r>
            <a:r>
              <a: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&amp;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 방법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2315451" y="4077961"/>
            <a:ext cx="1289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업무 분담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5163643" y="4082068"/>
            <a:ext cx="189535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필요 기술 및 참고 문헌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0" y="484100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0" y="404775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913059" y="516467"/>
            <a:ext cx="114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목차</a:t>
            </a:r>
            <a:endParaRPr sz="2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>
            <a:off x="3534566" y="3009089"/>
            <a:ext cx="164278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 구성도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2226975" y="1718150"/>
            <a:ext cx="4698007" cy="2275660"/>
          </a:xfrm>
          <a:custGeom>
            <a:avLst/>
            <a:gdLst/>
            <a:ahLst/>
            <a:cxnLst/>
            <a:rect l="l" t="t" r="r" b="b"/>
            <a:pathLst>
              <a:path w="280478" h="145062" fill="none" extrusionOk="0">
                <a:moveTo>
                  <a:pt x="0" y="0"/>
                </a:moveTo>
                <a:lnTo>
                  <a:pt x="245244" y="0"/>
                </a:lnTo>
                <a:cubicBezTo>
                  <a:pt x="245244" y="0"/>
                  <a:pt x="280478" y="0"/>
                  <a:pt x="280478" y="35642"/>
                </a:cubicBezTo>
                <a:cubicBezTo>
                  <a:pt x="280478" y="35642"/>
                  <a:pt x="280478" y="70508"/>
                  <a:pt x="245244" y="70917"/>
                </a:cubicBezTo>
                <a:cubicBezTo>
                  <a:pt x="214058" y="71244"/>
                  <a:pt x="35234" y="70917"/>
                  <a:pt x="35234" y="70917"/>
                </a:cubicBezTo>
                <a:cubicBezTo>
                  <a:pt x="35234" y="70917"/>
                  <a:pt x="0" y="68301"/>
                  <a:pt x="0" y="106681"/>
                </a:cubicBezTo>
                <a:cubicBezTo>
                  <a:pt x="0" y="145062"/>
                  <a:pt x="35234" y="141914"/>
                  <a:pt x="35234" y="141914"/>
                </a:cubicBezTo>
                <a:lnTo>
                  <a:pt x="280478" y="141914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08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5720822" y="161907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5922019" y="274457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4123172" y="274923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2138845" y="32325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2844450" y="385062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4192988" y="3849818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6018197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4" name="Google Shape;444;p16"/>
          <p:cNvSpPr/>
          <p:nvPr/>
        </p:nvSpPr>
        <p:spPr>
          <a:xfrm>
            <a:off x="3389474" y="161562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" name="Google Shape;472;p16">
            <a:extLst>
              <a:ext uri="{FF2B5EF4-FFF2-40B4-BE49-F238E27FC236}">
                <a16:creationId xmlns:a16="http://schemas.microsoft.com/office/drawing/2014/main" id="{90017171-188B-B524-BDD6-2A9C5DA83E0C}"/>
              </a:ext>
            </a:extLst>
          </p:cNvPr>
          <p:cNvSpPr txBox="1"/>
          <p:nvPr/>
        </p:nvSpPr>
        <p:spPr>
          <a:xfrm>
            <a:off x="5051513" y="1832618"/>
            <a:ext cx="158544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관련 연구 및 사례</a:t>
            </a:r>
          </a:p>
          <a:p>
            <a:pPr marL="0" lvl="0" indent="0">
              <a:buFont typeface="Arial"/>
              <a:buNone/>
            </a:pP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472;p16">
            <a:extLst>
              <a:ext uri="{FF2B5EF4-FFF2-40B4-BE49-F238E27FC236}">
                <a16:creationId xmlns:a16="http://schemas.microsoft.com/office/drawing/2014/main" id="{A92E0786-1AD4-083A-5F3F-B041C9434337}"/>
              </a:ext>
            </a:extLst>
          </p:cNvPr>
          <p:cNvSpPr txBox="1"/>
          <p:nvPr/>
        </p:nvSpPr>
        <p:spPr>
          <a:xfrm>
            <a:off x="5163643" y="3013456"/>
            <a:ext cx="160987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 시나리오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2760F0D-F470-70EA-895B-E918C549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96596"/>
              </p:ext>
            </p:extLst>
          </p:nvPr>
        </p:nvGraphicFramePr>
        <p:xfrm>
          <a:off x="604841" y="999834"/>
          <a:ext cx="4858139" cy="161606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0542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photo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phid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Photo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url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Amazon s3</a:t>
                      </a:r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에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저장된 사진에 대한 </a:t>
                      </a:r>
                      <a:r>
                        <a:rPr lang="en-US" altLang="ko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url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 </a:t>
                      </a:r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Place </a:t>
                      </a:r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41678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433DDF7-D003-7FA2-1BDE-3856E328C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91779"/>
              </p:ext>
            </p:extLst>
          </p:nvPr>
        </p:nvGraphicFramePr>
        <p:xfrm>
          <a:off x="604841" y="2897058"/>
          <a:ext cx="4858139" cy="109790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0542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category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category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category_name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사진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카테고리 명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</a:tbl>
          </a:graphicData>
        </a:graphic>
      </p:graphicFrame>
      <p:sp>
        <p:nvSpPr>
          <p:cNvPr id="4" name="Google Shape;585;p22">
            <a:extLst>
              <a:ext uri="{FF2B5EF4-FFF2-40B4-BE49-F238E27FC236}">
                <a16:creationId xmlns:a16="http://schemas.microsoft.com/office/drawing/2014/main" id="{61CABC85-EBA3-C84C-F6FF-C227CC2D30A3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6;p22">
            <a:extLst>
              <a:ext uri="{FF2B5EF4-FFF2-40B4-BE49-F238E27FC236}">
                <a16:creationId xmlns:a16="http://schemas.microsoft.com/office/drawing/2014/main" id="{5125726D-24C7-1713-7C8B-E66DD64E9F4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620BE990-A0C1-2F8E-FC24-F5DA51FAD49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Google Shape;587;p22">
            <a:extLst>
              <a:ext uri="{FF2B5EF4-FFF2-40B4-BE49-F238E27FC236}">
                <a16:creationId xmlns:a16="http://schemas.microsoft.com/office/drawing/2014/main" id="{5B70E798-45C7-A8C7-916D-CAD84DEF9D50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5F89A-B195-B002-D81B-E08FA716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69" y="837894"/>
            <a:ext cx="1574800" cy="177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62981-678F-4B30-A6E0-10E6DB08D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403" y="2840143"/>
            <a:ext cx="2203823" cy="119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608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585;p22">
            <a:extLst>
              <a:ext uri="{FF2B5EF4-FFF2-40B4-BE49-F238E27FC236}">
                <a16:creationId xmlns:a16="http://schemas.microsoft.com/office/drawing/2014/main" id="{61CABC85-EBA3-C84C-F6FF-C227CC2D30A3}"/>
              </a:ext>
            </a:extLst>
          </p:cNvPr>
          <p:cNvSpPr/>
          <p:nvPr/>
        </p:nvSpPr>
        <p:spPr>
          <a:xfrm>
            <a:off x="-1" y="349121"/>
            <a:ext cx="5635693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6;p22">
            <a:extLst>
              <a:ext uri="{FF2B5EF4-FFF2-40B4-BE49-F238E27FC236}">
                <a16:creationId xmlns:a16="http://schemas.microsoft.com/office/drawing/2014/main" id="{5125726D-24C7-1713-7C8B-E66DD64E9F4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620BE990-A0C1-2F8E-FC24-F5DA51FAD49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Google Shape;587;p22">
            <a:extLst>
              <a:ext uri="{FF2B5EF4-FFF2-40B4-BE49-F238E27FC236}">
                <a16:creationId xmlns:a16="http://schemas.microsoft.com/office/drawing/2014/main" id="{5B70E798-45C7-A8C7-916D-CAD84DEF9D50}"/>
              </a:ext>
            </a:extLst>
          </p:cNvPr>
          <p:cNvSpPr txBox="1"/>
          <p:nvPr/>
        </p:nvSpPr>
        <p:spPr>
          <a:xfrm>
            <a:off x="3551629" y="318779"/>
            <a:ext cx="195777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api</a:t>
            </a: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28EDD3-6D85-F4FB-99C0-988EF09C4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483" y="353771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C3AAEA6-6BE7-046F-1000-1DB436729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39632"/>
              </p:ext>
            </p:extLst>
          </p:nvPr>
        </p:nvGraphicFramePr>
        <p:xfrm>
          <a:off x="2248483" y="3445237"/>
          <a:ext cx="4591050" cy="1000125"/>
        </p:xfrm>
        <a:graphic>
          <a:graphicData uri="http://schemas.openxmlformats.org/drawingml/2006/table">
            <a:tbl>
              <a:tblPr/>
              <a:tblGrid>
                <a:gridCol w="428625">
                  <a:extLst>
                    <a:ext uri="{9D8B030D-6E8A-4147-A177-3AD203B41FA5}">
                      <a16:colId xmlns:a16="http://schemas.microsoft.com/office/drawing/2014/main" val="59160347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09505808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28265541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1856297575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5413666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기능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method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URL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Request Body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반환 데이터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734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/api/place/create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여행 장소 정보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0642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/api/places/read/{sid}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여행 장소 정보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7586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/api/place/update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여행 장소 정보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439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/api/place/delete/{pid}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9543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16D89943-F26D-06E5-3D82-F41DF4DA3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483" y="3445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2455D0-3EEF-DE30-E2F4-DE0D5939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88" y="1015848"/>
            <a:ext cx="7772400" cy="20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8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51" y="18608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585;p22">
            <a:extLst>
              <a:ext uri="{FF2B5EF4-FFF2-40B4-BE49-F238E27FC236}">
                <a16:creationId xmlns:a16="http://schemas.microsoft.com/office/drawing/2014/main" id="{61CABC85-EBA3-C84C-F6FF-C227CC2D30A3}"/>
              </a:ext>
            </a:extLst>
          </p:cNvPr>
          <p:cNvSpPr/>
          <p:nvPr/>
        </p:nvSpPr>
        <p:spPr>
          <a:xfrm>
            <a:off x="-1" y="349121"/>
            <a:ext cx="5635693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ko-Kore-KR" altLang="en-US"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6;p22">
            <a:extLst>
              <a:ext uri="{FF2B5EF4-FFF2-40B4-BE49-F238E27FC236}">
                <a16:creationId xmlns:a16="http://schemas.microsoft.com/office/drawing/2014/main" id="{5125726D-24C7-1713-7C8B-E66DD64E9F4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620BE990-A0C1-2F8E-FC24-F5DA51FAD49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Google Shape;587;p22">
            <a:extLst>
              <a:ext uri="{FF2B5EF4-FFF2-40B4-BE49-F238E27FC236}">
                <a16:creationId xmlns:a16="http://schemas.microsoft.com/office/drawing/2014/main" id="{5B70E798-45C7-A8C7-916D-CAD84DEF9D50}"/>
              </a:ext>
            </a:extLst>
          </p:cNvPr>
          <p:cNvSpPr txBox="1"/>
          <p:nvPr/>
        </p:nvSpPr>
        <p:spPr>
          <a:xfrm>
            <a:off x="3551629" y="318779"/>
            <a:ext cx="195777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api</a:t>
            </a: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-place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6D7A492-9D54-BCA6-AE6E-937821173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957332"/>
              </p:ext>
            </p:extLst>
          </p:nvPr>
        </p:nvGraphicFramePr>
        <p:xfrm>
          <a:off x="2479849" y="847507"/>
          <a:ext cx="4184302" cy="3977214"/>
        </p:xfrm>
        <a:graphic>
          <a:graphicData uri="http://schemas.openxmlformats.org/drawingml/2006/table">
            <a:tbl>
              <a:tblPr/>
              <a:tblGrid>
                <a:gridCol w="2135557">
                  <a:extLst>
                    <a:ext uri="{9D8B030D-6E8A-4147-A177-3AD203B41FA5}">
                      <a16:colId xmlns:a16="http://schemas.microsoft.com/office/drawing/2014/main" val="4174565901"/>
                    </a:ext>
                  </a:extLst>
                </a:gridCol>
                <a:gridCol w="2048745">
                  <a:extLst>
                    <a:ext uri="{9D8B030D-6E8A-4147-A177-3AD203B41FA5}">
                      <a16:colId xmlns:a16="http://schemas.microsoft.com/office/drawing/2014/main" val="2089491041"/>
                    </a:ext>
                  </a:extLst>
                </a:gridCol>
              </a:tblGrid>
              <a:tr h="1732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Request Body</a:t>
                      </a:r>
                      <a:endParaRPr lang="en-US" sz="1200">
                        <a:effectLst/>
                      </a:endParaRPr>
                    </a:p>
                  </a:txBody>
                  <a:tcPr marL="27945" marR="27945" marT="27945" marB="2794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반환 데이터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7945" marR="27945" marT="27945" marB="2794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460078"/>
                  </a:ext>
                </a:extLst>
              </a:tr>
              <a:tr h="37841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데이터 개요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특정 여행 장소 정보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 Content type : </a:t>
                      </a:r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application/</a:t>
                      </a:r>
                      <a:r>
                        <a:rPr lang="en-US" sz="8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json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{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"name" : "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남산서울타워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address" : "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서울 용산구 남산공원길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105",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latitude" : 37.5511694,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"longitude" : 126.9882266,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"category" : "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관광지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", 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visit_date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"2023.02.20",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 : 1,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 : 1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}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key : 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이름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address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주소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latitude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위도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longitude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경도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카테고리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visit_date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방문 날짜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일정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사용자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</a:txBody>
                  <a:tcPr marL="27945" marR="27945" marT="27945" marB="2794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데이터 개요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특정 여행 장소 정보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 Content type : </a:t>
                      </a:r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application/</a:t>
                      </a:r>
                      <a:r>
                        <a:rPr lang="en-US" sz="8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json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{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"places": [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{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"address": "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대한민국 서울특별시 용산구 남산공원길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10",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category": “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관광지”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latitude": 37.5511694,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"longitude": 126.9882266,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"name": “”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남산서울타워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1,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1,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1,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visit_date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"2023.02.20"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}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]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}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key : 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이름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address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주소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latitude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위도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longitude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경도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카테고리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visit_date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방문 날짜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일정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사용자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</a:txBody>
                  <a:tcPr marL="27945" marR="27945" marT="27945" marB="2794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3922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F60149B-6465-341E-A346-DB1E5ABE7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10525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24617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585;p22">
            <a:extLst>
              <a:ext uri="{FF2B5EF4-FFF2-40B4-BE49-F238E27FC236}">
                <a16:creationId xmlns:a16="http://schemas.microsoft.com/office/drawing/2014/main" id="{61CABC85-EBA3-C84C-F6FF-C227CC2D30A3}"/>
              </a:ext>
            </a:extLst>
          </p:cNvPr>
          <p:cNvSpPr/>
          <p:nvPr/>
        </p:nvSpPr>
        <p:spPr>
          <a:xfrm>
            <a:off x="-1" y="349121"/>
            <a:ext cx="5635693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ko-Kore-KR" altLang="en-US"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6;p22">
            <a:extLst>
              <a:ext uri="{FF2B5EF4-FFF2-40B4-BE49-F238E27FC236}">
                <a16:creationId xmlns:a16="http://schemas.microsoft.com/office/drawing/2014/main" id="{5125726D-24C7-1713-7C8B-E66DD64E9F4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620BE990-A0C1-2F8E-FC24-F5DA51FAD49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Google Shape;587;p22">
            <a:extLst>
              <a:ext uri="{FF2B5EF4-FFF2-40B4-BE49-F238E27FC236}">
                <a16:creationId xmlns:a16="http://schemas.microsoft.com/office/drawing/2014/main" id="{5B70E798-45C7-A8C7-916D-CAD84DEF9D50}"/>
              </a:ext>
            </a:extLst>
          </p:cNvPr>
          <p:cNvSpPr txBox="1"/>
          <p:nvPr/>
        </p:nvSpPr>
        <p:spPr>
          <a:xfrm>
            <a:off x="3551629" y="318779"/>
            <a:ext cx="195777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데이터 학습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60149B-6465-341E-A346-DB1E5ABE7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10525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14B776-28B3-2168-78BE-55B3AF171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6" y="1194317"/>
            <a:ext cx="4520251" cy="314305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6CB72D2-396A-FC0F-7689-A1909EB40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654" y="1265421"/>
            <a:ext cx="3427794" cy="30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3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 txBox="1"/>
          <p:nvPr/>
        </p:nvSpPr>
        <p:spPr>
          <a:xfrm>
            <a:off x="741954" y="339553"/>
            <a:ext cx="30000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6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환경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BBB5AFB2-FE19-0BA4-2835-3F6CE36C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450711"/>
              </p:ext>
            </p:extLst>
          </p:nvPr>
        </p:nvGraphicFramePr>
        <p:xfrm>
          <a:off x="1870899" y="969491"/>
          <a:ext cx="5626032" cy="3709048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6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개발 언어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Swift, Python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프레임워크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Flask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DB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MySQL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라이브러리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YOLOv5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18061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Oepn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API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Naver </a:t>
                      </a:r>
                      <a:r>
                        <a:rPr lang="en-US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Clova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OCR API , Google Maps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Infra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Amazon EC2,Amagzon S3, Docker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 방법론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애자일 개발방법론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협업 및 기타 도구 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Git, GitHub, Jira, Figma, Slack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36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4"/>
          <p:cNvSpPr txBox="1">
            <a:spLocks noGrp="1"/>
          </p:cNvSpPr>
          <p:nvPr>
            <p:ph type="subTitle" idx="1"/>
          </p:nvPr>
        </p:nvSpPr>
        <p:spPr>
          <a:xfrm>
            <a:off x="350323" y="3491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7" name="Google Shape;607;p24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737777" y="315172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8.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업무분담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947EE789-FA25-B4BE-CC27-624B484F8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39435"/>
              </p:ext>
            </p:extLst>
          </p:nvPr>
        </p:nvGraphicFramePr>
        <p:xfrm>
          <a:off x="896675" y="1348275"/>
          <a:ext cx="7232989" cy="2107764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43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55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팀원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성명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학번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주요 역할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이승현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2017144027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학습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이정동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인프라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박준희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2018158015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인프라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설계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박다미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2020316017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3993"/>
            <a:ext cx="8642925" cy="47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0" y="349121"/>
            <a:ext cx="3769567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0" y="354825"/>
            <a:ext cx="252859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55069" y="313859"/>
            <a:ext cx="1521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68B7C9C-4B0C-1758-5265-710A7D738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87228"/>
              </p:ext>
            </p:extLst>
          </p:nvPr>
        </p:nvGraphicFramePr>
        <p:xfrm>
          <a:off x="1851589" y="1033093"/>
          <a:ext cx="4419019" cy="365760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977482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211645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557473">
                  <a:extLst>
                    <a:ext uri="{9D8B030D-6E8A-4147-A177-3AD203B41FA5}">
                      <a16:colId xmlns:a16="http://schemas.microsoft.com/office/drawing/2014/main" val="3021906188"/>
                    </a:ext>
                  </a:extLst>
                </a:gridCol>
                <a:gridCol w="557473">
                  <a:extLst>
                    <a:ext uri="{9D8B030D-6E8A-4147-A177-3AD203B41FA5}">
                      <a16:colId xmlns:a16="http://schemas.microsoft.com/office/drawing/2014/main" val="530605148"/>
                    </a:ext>
                  </a:extLst>
                </a:gridCol>
                <a:gridCol w="557473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557473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추진사항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2022.12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2023.1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1580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 정의 및</a:t>
                      </a:r>
                      <a:endParaRPr lang="en-US" altLang="ko-KR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분석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문제정의 및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18338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명세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84838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및 계획서 작성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8558"/>
                  </a:ext>
                </a:extLst>
              </a:tr>
              <a:tr h="15807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 및 </a:t>
                      </a:r>
                      <a:endParaRPr lang="en-US" altLang="ko-KR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구성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상세 설계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600" b="0" i="0" u="none" strike="noStrike" cap="non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600" b="0" i="0" u="none" strike="noStrike" cap="non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45918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</a:t>
                      </a: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구성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600" b="0" i="0" u="none" strike="noStrike" cap="non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600" b="0" i="0" u="none" strike="noStrike" cap="non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422887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검토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86169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Yolo5 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카테고리별 데이터수집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171459"/>
                  </a:ext>
                </a:extLst>
              </a:tr>
              <a:tr h="158079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세부 설계 및 구현</a:t>
                      </a:r>
                    </a:p>
                    <a:p>
                      <a:pPr algn="ctr"/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프로토타입 모델 개발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960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 </a:t>
                      </a: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Infra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구축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10901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관련 </a:t>
                      </a: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  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3684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일정 관리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591963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일지 작성 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410833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여행장소 지도 시각화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584116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사진 관리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144886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관련 </a:t>
                      </a: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  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46766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여행지 추천기능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27647"/>
                  </a:ext>
                </a:extLst>
              </a:tr>
              <a:tr h="17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Clova OCR API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549116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Yolov5 </a:t>
                      </a: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라이브러리 구현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626389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Yolov5 </a:t>
                      </a: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4354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731431F1-0507-F102-1A52-3C4A2A9CD756}"/>
              </a:ext>
            </a:extLst>
          </p:cNvPr>
          <p:cNvSpPr/>
          <p:nvPr/>
        </p:nvSpPr>
        <p:spPr>
          <a:xfrm>
            <a:off x="7390961" y="2082753"/>
            <a:ext cx="371555" cy="1571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B5972-F887-E278-E29F-339747B5DE1D}"/>
              </a:ext>
            </a:extLst>
          </p:cNvPr>
          <p:cNvSpPr/>
          <p:nvPr/>
        </p:nvSpPr>
        <p:spPr>
          <a:xfrm>
            <a:off x="7390960" y="2348022"/>
            <a:ext cx="371555" cy="157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0511BD-CAF9-6703-50D8-A39CEEC43934}"/>
              </a:ext>
            </a:extLst>
          </p:cNvPr>
          <p:cNvSpPr/>
          <p:nvPr/>
        </p:nvSpPr>
        <p:spPr>
          <a:xfrm>
            <a:off x="7390959" y="2613291"/>
            <a:ext cx="371555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55E02-CDD0-E5D5-CBCF-87BF8F25D587}"/>
              </a:ext>
            </a:extLst>
          </p:cNvPr>
          <p:cNvSpPr txBox="1"/>
          <p:nvPr/>
        </p:nvSpPr>
        <p:spPr>
          <a:xfrm>
            <a:off x="7762514" y="2045918"/>
            <a:ext cx="442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완료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45364-BDE0-20D9-E0E0-2CF8C01744DE}"/>
              </a:ext>
            </a:extLst>
          </p:cNvPr>
          <p:cNvSpPr txBox="1"/>
          <p:nvPr/>
        </p:nvSpPr>
        <p:spPr>
          <a:xfrm>
            <a:off x="7762514" y="2322763"/>
            <a:ext cx="56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진행중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0D19F-7A9B-E6D9-7E64-24A98BC991CC}"/>
              </a:ext>
            </a:extLst>
          </p:cNvPr>
          <p:cNvSpPr txBox="1"/>
          <p:nvPr/>
        </p:nvSpPr>
        <p:spPr>
          <a:xfrm>
            <a:off x="7755214" y="2576456"/>
            <a:ext cx="56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예정</a:t>
            </a:r>
          </a:p>
        </p:txBody>
      </p:sp>
      <p:sp>
        <p:nvSpPr>
          <p:cNvPr id="13" name="Google Shape;629;p26">
            <a:extLst>
              <a:ext uri="{FF2B5EF4-FFF2-40B4-BE49-F238E27FC236}">
                <a16:creationId xmlns:a16="http://schemas.microsoft.com/office/drawing/2014/main" id="{0FD50181-7776-55FB-1EAF-274C8E087F78}"/>
              </a:ext>
            </a:extLst>
          </p:cNvPr>
          <p:cNvSpPr txBox="1"/>
          <p:nvPr/>
        </p:nvSpPr>
        <p:spPr>
          <a:xfrm>
            <a:off x="2664884" y="313859"/>
            <a:ext cx="1521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진행도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3993"/>
            <a:ext cx="8642925" cy="47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55069" y="31385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1431F1-0507-F102-1A52-3C4A2A9CD756}"/>
              </a:ext>
            </a:extLst>
          </p:cNvPr>
          <p:cNvSpPr/>
          <p:nvPr/>
        </p:nvSpPr>
        <p:spPr>
          <a:xfrm>
            <a:off x="7390961" y="2082753"/>
            <a:ext cx="371555" cy="1571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B5972-F887-E278-E29F-339747B5DE1D}"/>
              </a:ext>
            </a:extLst>
          </p:cNvPr>
          <p:cNvSpPr/>
          <p:nvPr/>
        </p:nvSpPr>
        <p:spPr>
          <a:xfrm>
            <a:off x="7390960" y="2348022"/>
            <a:ext cx="371555" cy="157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0511BD-CAF9-6703-50D8-A39CEEC43934}"/>
              </a:ext>
            </a:extLst>
          </p:cNvPr>
          <p:cNvSpPr/>
          <p:nvPr/>
        </p:nvSpPr>
        <p:spPr>
          <a:xfrm>
            <a:off x="7390959" y="2613291"/>
            <a:ext cx="371555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55E02-CDD0-E5D5-CBCF-87BF8F25D587}"/>
              </a:ext>
            </a:extLst>
          </p:cNvPr>
          <p:cNvSpPr txBox="1"/>
          <p:nvPr/>
        </p:nvSpPr>
        <p:spPr>
          <a:xfrm>
            <a:off x="7762514" y="2045918"/>
            <a:ext cx="442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완료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45364-BDE0-20D9-E0E0-2CF8C01744DE}"/>
              </a:ext>
            </a:extLst>
          </p:cNvPr>
          <p:cNvSpPr txBox="1"/>
          <p:nvPr/>
        </p:nvSpPr>
        <p:spPr>
          <a:xfrm>
            <a:off x="7762514" y="2322763"/>
            <a:ext cx="56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진행중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0D19F-7A9B-E6D9-7E64-24A98BC991CC}"/>
              </a:ext>
            </a:extLst>
          </p:cNvPr>
          <p:cNvSpPr txBox="1"/>
          <p:nvPr/>
        </p:nvSpPr>
        <p:spPr>
          <a:xfrm>
            <a:off x="7755214" y="2576456"/>
            <a:ext cx="56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예정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FC897E9-A903-5DDB-1879-56D5D359E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19845"/>
              </p:ext>
            </p:extLst>
          </p:nvPr>
        </p:nvGraphicFramePr>
        <p:xfrm>
          <a:off x="1171640" y="1822075"/>
          <a:ext cx="5848783" cy="146304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859856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065839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887683478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341422700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1108985412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600613587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3301711573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22554355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2023.4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2023.5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2023.6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2023.7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2023.8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2023.9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15807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데모 및 보완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Yolov5 </a:t>
                      </a: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550571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통합 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C3320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C3320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947313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C3320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C3320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929503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유지보수 및 안전성 보강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8955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449471"/>
                  </a:ext>
                </a:extLst>
              </a:tr>
              <a:tr h="158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 및 출품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62577"/>
                  </a:ext>
                </a:extLst>
              </a:tr>
              <a:tr h="158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8793"/>
                  </a:ext>
                </a:extLst>
              </a:tr>
            </a:tbl>
          </a:graphicData>
        </a:graphic>
      </p:graphicFrame>
      <p:sp>
        <p:nvSpPr>
          <p:cNvPr id="2" name="Google Shape;627;p26">
            <a:extLst>
              <a:ext uri="{FF2B5EF4-FFF2-40B4-BE49-F238E27FC236}">
                <a16:creationId xmlns:a16="http://schemas.microsoft.com/office/drawing/2014/main" id="{8ED02B86-7B6D-97A7-2AC9-C182F14A574E}"/>
              </a:ext>
            </a:extLst>
          </p:cNvPr>
          <p:cNvSpPr/>
          <p:nvPr/>
        </p:nvSpPr>
        <p:spPr>
          <a:xfrm>
            <a:off x="0" y="349121"/>
            <a:ext cx="4049486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0" name="Google Shape;628;p26">
            <a:extLst>
              <a:ext uri="{FF2B5EF4-FFF2-40B4-BE49-F238E27FC236}">
                <a16:creationId xmlns:a16="http://schemas.microsoft.com/office/drawing/2014/main" id="{93F99D9B-D98E-4509-54E4-DA52A0E94B0D}"/>
              </a:ext>
            </a:extLst>
          </p:cNvPr>
          <p:cNvSpPr/>
          <p:nvPr/>
        </p:nvSpPr>
        <p:spPr>
          <a:xfrm>
            <a:off x="0" y="354825"/>
            <a:ext cx="252859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1" name="Google Shape;629;p26">
            <a:extLst>
              <a:ext uri="{FF2B5EF4-FFF2-40B4-BE49-F238E27FC236}">
                <a16:creationId xmlns:a16="http://schemas.microsoft.com/office/drawing/2014/main" id="{0753C61E-195C-5504-4A06-51538E36F0EC}"/>
              </a:ext>
            </a:extLst>
          </p:cNvPr>
          <p:cNvSpPr txBox="1"/>
          <p:nvPr/>
        </p:nvSpPr>
        <p:spPr>
          <a:xfrm>
            <a:off x="755069" y="313859"/>
            <a:ext cx="1521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13" name="Google Shape;629;p26">
            <a:extLst>
              <a:ext uri="{FF2B5EF4-FFF2-40B4-BE49-F238E27FC236}">
                <a16:creationId xmlns:a16="http://schemas.microsoft.com/office/drawing/2014/main" id="{03A87D45-036A-AA2C-3364-4C881D143A98}"/>
              </a:ext>
            </a:extLst>
          </p:cNvPr>
          <p:cNvSpPr txBox="1"/>
          <p:nvPr/>
        </p:nvSpPr>
        <p:spPr>
          <a:xfrm>
            <a:off x="2664884" y="313859"/>
            <a:ext cx="126919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예정 일정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148567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13683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10.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깃허브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주소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8582B7-EFAD-9244-09FF-664F9D12F1D8}"/>
              </a:ext>
            </a:extLst>
          </p:cNvPr>
          <p:cNvSpPr/>
          <p:nvPr/>
        </p:nvSpPr>
        <p:spPr>
          <a:xfrm>
            <a:off x="2213683" y="1032377"/>
            <a:ext cx="4103018" cy="442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1"/>
          </p:nvPr>
        </p:nvSpPr>
        <p:spPr>
          <a:xfrm>
            <a:off x="2340634" y="1073585"/>
            <a:ext cx="3893932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sz="1400" b="1" i="1" kern="0" spc="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https://github.com/tukcom2023CD/BOSS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102703" y="3098102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3525E7-C348-E42E-937C-8AB5AB0BE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754" y="1731344"/>
            <a:ext cx="4905328" cy="2901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13683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10.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 참고 자료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5" name="Google Shape;142;p16">
            <a:extLst>
              <a:ext uri="{FF2B5EF4-FFF2-40B4-BE49-F238E27FC236}">
                <a16:creationId xmlns:a16="http://schemas.microsoft.com/office/drawing/2014/main" id="{AC0F0DD0-0D6D-1B55-DAA3-119CB099DA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" y="852305"/>
            <a:ext cx="8356082" cy="415876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577374" y="3994719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575296" y="2753156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B2F0C-95A2-A750-56D2-B2021F3B053B}"/>
              </a:ext>
            </a:extLst>
          </p:cNvPr>
          <p:cNvSpPr txBox="1"/>
          <p:nvPr/>
        </p:nvSpPr>
        <p:spPr>
          <a:xfrm>
            <a:off x="775421" y="1517022"/>
            <a:ext cx="761084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YOLOv5: </a:t>
            </a:r>
            <a:r>
              <a:rPr kumimoji="1" lang="en-US" altLang="ko-Kore-KR" sz="1500" i="1" dirty="0">
                <a:hlinkClick r:id="rId4"/>
              </a:rPr>
              <a:t>https://github.com/ultralytics/yolov5</a:t>
            </a:r>
            <a:endParaRPr kumimoji="1" lang="ko-Kore-KR" altLang="en-US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Docker:  </a:t>
            </a:r>
            <a:r>
              <a:rPr kumimoji="1" lang="en-US" altLang="ko-Kore-KR" sz="1500" i="1" dirty="0">
                <a:hlinkClick r:id="rId5"/>
              </a:rPr>
              <a:t>https://</a:t>
            </a:r>
            <a:r>
              <a:rPr kumimoji="1" lang="en-US" altLang="ko-Kore-KR" sz="1500" i="1" dirty="0" err="1">
                <a:hlinkClick r:id="rId5"/>
              </a:rPr>
              <a:t>www.docker.com</a:t>
            </a:r>
            <a:endParaRPr kumimoji="1" lang="en-US" altLang="ko-Kore-KR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AWS : </a:t>
            </a:r>
            <a:r>
              <a:rPr kumimoji="1" lang="en-US" altLang="ko-Kore-KR" sz="1500" i="1" dirty="0">
                <a:hlinkClick r:id="rId6"/>
              </a:rPr>
              <a:t>https://</a:t>
            </a:r>
            <a:r>
              <a:rPr kumimoji="1" lang="en-US" altLang="ko-Kore-KR" sz="1500" i="1" dirty="0" err="1">
                <a:hlinkClick r:id="rId6"/>
              </a:rPr>
              <a:t>aws.amazon.com</a:t>
            </a:r>
            <a:r>
              <a:rPr kumimoji="1" lang="en-US" altLang="ko-Kore-KR" sz="1500" i="1" dirty="0">
                <a:hlinkClick r:id="rId6"/>
              </a:rPr>
              <a:t>/ko/</a:t>
            </a:r>
            <a:endParaRPr kumimoji="1" lang="en-US" altLang="ko-Kore-KR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Google Maps: </a:t>
            </a:r>
            <a:r>
              <a:rPr kumimoji="1" lang="en-US" altLang="ko-Kore-KR" sz="1500" i="1" dirty="0">
                <a:hlinkClick r:id="rId7"/>
              </a:rPr>
              <a:t>https://</a:t>
            </a:r>
            <a:r>
              <a:rPr kumimoji="1" lang="en-US" altLang="ko-Kore-KR" sz="1500" i="1" dirty="0" err="1">
                <a:hlinkClick r:id="rId7"/>
              </a:rPr>
              <a:t>developers.google.com</a:t>
            </a:r>
            <a:r>
              <a:rPr kumimoji="1" lang="en-US" altLang="ko-Kore-KR" sz="1500" i="1" dirty="0">
                <a:hlinkClick r:id="rId7"/>
              </a:rPr>
              <a:t>/maps/documentation/</a:t>
            </a:r>
            <a:r>
              <a:rPr kumimoji="1" lang="en-US" altLang="ko-Kore-KR" sz="1500" i="1" dirty="0" err="1">
                <a:hlinkClick r:id="rId7"/>
              </a:rPr>
              <a:t>ios-sdk?hl</a:t>
            </a:r>
            <a:r>
              <a:rPr kumimoji="1" lang="en-US" altLang="ko-Kore-KR" sz="1500" i="1" dirty="0">
                <a:hlinkClick r:id="rId7"/>
              </a:rPr>
              <a:t>=ko</a:t>
            </a:r>
            <a:endParaRPr kumimoji="1" lang="en-US" altLang="ko-Kore-KR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Naver </a:t>
            </a:r>
            <a:r>
              <a:rPr kumimoji="1" lang="en-US" altLang="ko-Kore-KR" sz="1500" dirty="0" err="1"/>
              <a:t>Clova</a:t>
            </a:r>
            <a:r>
              <a:rPr kumimoji="1" lang="en-US" altLang="ko-Kore-KR" sz="1500" dirty="0"/>
              <a:t> OCR : </a:t>
            </a:r>
            <a:r>
              <a:rPr kumimoji="1" lang="en-US" altLang="ko-Kore-KR" sz="1100" dirty="0">
                <a:hlinkClick r:id="rId8"/>
              </a:rPr>
              <a:t>https://</a:t>
            </a:r>
            <a:r>
              <a:rPr kumimoji="1" lang="en-US" altLang="ko-Kore-KR" sz="1100" dirty="0" err="1">
                <a:hlinkClick r:id="rId8"/>
              </a:rPr>
              <a:t>api.ncloud-docs.com</a:t>
            </a:r>
            <a:r>
              <a:rPr kumimoji="1" lang="en-US" altLang="ko-Kore-KR" sz="1100" dirty="0">
                <a:hlinkClick r:id="rId8"/>
              </a:rPr>
              <a:t>/docs/</a:t>
            </a:r>
            <a:r>
              <a:rPr kumimoji="1" lang="en-US" altLang="ko-Kore-KR" sz="1100" dirty="0" err="1">
                <a:hlinkClick r:id="rId8"/>
              </a:rPr>
              <a:t>ai-application-service-ocr-ocrdocumentocr#api</a:t>
            </a:r>
            <a:r>
              <a:rPr kumimoji="1" lang="en-US" altLang="ko-Kore-KR" sz="1100" dirty="0">
                <a:hlinkClick r:id="rId8"/>
              </a:rPr>
              <a:t>-</a:t>
            </a:r>
            <a:r>
              <a:rPr kumimoji="1" lang="ko-KR" altLang="en-US" sz="1100" dirty="0">
                <a:hlinkClick r:id="rId8"/>
              </a:rPr>
              <a:t>예제</a:t>
            </a:r>
            <a:endParaRPr kumimoji="1" lang="en-US" altLang="ko-Kore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Flask : </a:t>
            </a:r>
            <a:r>
              <a:rPr kumimoji="1" lang="en-US" altLang="ko-Kore-KR" sz="1500" i="1" dirty="0">
                <a:hlinkClick r:id="rId9"/>
              </a:rPr>
              <a:t>https://flask-docs-</a:t>
            </a:r>
            <a:r>
              <a:rPr kumimoji="1" lang="en-US" altLang="ko-Kore-KR" sz="1500" i="1" dirty="0" err="1">
                <a:hlinkClick r:id="rId9"/>
              </a:rPr>
              <a:t>kr.readthedocs.io</a:t>
            </a:r>
            <a:r>
              <a:rPr kumimoji="1" lang="en-US" altLang="ko-Kore-KR" sz="1500" i="1" dirty="0">
                <a:hlinkClick r:id="rId9"/>
              </a:rPr>
              <a:t>/ko/latest/</a:t>
            </a:r>
            <a:r>
              <a:rPr kumimoji="1" lang="en-US" altLang="ko-Kore-KR" sz="1500" i="1" dirty="0" err="1">
                <a:hlinkClick r:id="rId9"/>
              </a:rPr>
              <a:t>quickstart.html</a:t>
            </a:r>
            <a:endParaRPr kumimoji="1" lang="en-US" altLang="ko-Kore-KR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 err="1"/>
              <a:t>Mysql</a:t>
            </a:r>
            <a:r>
              <a:rPr kumimoji="1" lang="en-US" altLang="ko-Kore-KR" sz="1500" dirty="0"/>
              <a:t>: </a:t>
            </a:r>
            <a:r>
              <a:rPr kumimoji="1" lang="en-US" altLang="ko-Kore-KR" sz="1500" i="1" dirty="0">
                <a:hlinkClick r:id="rId10"/>
              </a:rPr>
              <a:t>https://</a:t>
            </a:r>
            <a:r>
              <a:rPr kumimoji="1" lang="en-US" altLang="ko-Kore-KR" sz="1500" i="1" dirty="0" err="1">
                <a:hlinkClick r:id="rId10"/>
              </a:rPr>
              <a:t>www.mysql.com</a:t>
            </a:r>
            <a:endParaRPr kumimoji="1" lang="en-US" altLang="ko-Kore-KR" sz="1500" i="1" dirty="0"/>
          </a:p>
        </p:txBody>
      </p:sp>
    </p:spTree>
    <p:extLst>
      <p:ext uri="{BB962C8B-B14F-4D97-AF65-F5344CB8AC3E}">
        <p14:creationId xmlns:p14="http://schemas.microsoft.com/office/powerpoint/2010/main" val="421898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17"/>
          <p:cNvCxnSpPr/>
          <p:nvPr/>
        </p:nvCxnSpPr>
        <p:spPr>
          <a:xfrm>
            <a:off x="2077180" y="2724505"/>
            <a:ext cx="1975500" cy="8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17"/>
          <p:cNvCxnSpPr/>
          <p:nvPr/>
        </p:nvCxnSpPr>
        <p:spPr>
          <a:xfrm>
            <a:off x="2068287" y="1664035"/>
            <a:ext cx="2016600" cy="5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272375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424486" y="338041"/>
            <a:ext cx="18946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 종합설계 개요</a:t>
            </a:r>
            <a:endParaRPr sz="18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sp>
        <p:nvSpPr>
          <p:cNvPr id="506" name="Google Shape;506;p17"/>
          <p:cNvSpPr txBox="1"/>
          <p:nvPr/>
        </p:nvSpPr>
        <p:spPr>
          <a:xfrm>
            <a:off x="382850" y="31440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41C88-8C47-C219-60C8-A3C8AF56E41E}"/>
              </a:ext>
            </a:extLst>
          </p:cNvPr>
          <p:cNvSpPr/>
          <p:nvPr/>
        </p:nvSpPr>
        <p:spPr>
          <a:xfrm>
            <a:off x="433017" y="1227742"/>
            <a:ext cx="1894682" cy="7981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>
              <a:lnSpc>
                <a:spcPct val="115000"/>
              </a:lnSpc>
            </a:pPr>
            <a:endParaRPr lang="ko-KR" altLang="en-US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9" name="Google Shape;509;p17"/>
          <p:cNvSpPr txBox="1"/>
          <p:nvPr/>
        </p:nvSpPr>
        <p:spPr>
          <a:xfrm>
            <a:off x="-41145" y="1257276"/>
            <a:ext cx="2440759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코로나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 의한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규제가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점점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풀리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면서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수요가 늘어남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2FD6F1-446F-3A5C-E52A-6A0A00DA5BF2}"/>
              </a:ext>
            </a:extLst>
          </p:cNvPr>
          <p:cNvSpPr/>
          <p:nvPr/>
        </p:nvSpPr>
        <p:spPr>
          <a:xfrm>
            <a:off x="441900" y="2257542"/>
            <a:ext cx="1937678" cy="768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0" y="2364359"/>
            <a:ext cx="2404306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사용자는 다양한 여행 관련</a:t>
            </a:r>
            <a:endParaRPr lang="en-US" altLang="ko-KR"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어플리케이션을 사용할 것임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5" name="Google Shape;495;p17"/>
          <p:cNvCxnSpPr/>
          <p:nvPr/>
        </p:nvCxnSpPr>
        <p:spPr>
          <a:xfrm>
            <a:off x="1752152" y="3923304"/>
            <a:ext cx="1872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1CB3C2-43FD-25B3-6C76-D0AE26BE6610}"/>
              </a:ext>
            </a:extLst>
          </p:cNvPr>
          <p:cNvSpPr/>
          <p:nvPr/>
        </p:nvSpPr>
        <p:spPr>
          <a:xfrm>
            <a:off x="2518076" y="867527"/>
            <a:ext cx="6103410" cy="39211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" name="Google Shape;5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0" y="957667"/>
            <a:ext cx="5829992" cy="375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CE8BD-B16A-3556-9B5B-F4806676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99" y="2375803"/>
            <a:ext cx="3585595" cy="217052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66ED28-B010-1557-69D5-E315B483D5E9}"/>
              </a:ext>
            </a:extLst>
          </p:cNvPr>
          <p:cNvGrpSpPr/>
          <p:nvPr/>
        </p:nvGrpSpPr>
        <p:grpSpPr>
          <a:xfrm>
            <a:off x="-1" y="3333227"/>
            <a:ext cx="2696943" cy="1010597"/>
            <a:chOff x="6311408" y="2819843"/>
            <a:chExt cx="2696943" cy="11801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4E846B3-1803-EA6C-866C-1D1E5C77B10D}"/>
                </a:ext>
              </a:extLst>
            </p:cNvPr>
            <p:cNvSpPr/>
            <p:nvPr/>
          </p:nvSpPr>
          <p:spPr>
            <a:xfrm>
              <a:off x="6773344" y="2819843"/>
              <a:ext cx="1937679" cy="11801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298450">
                <a:lnSpc>
                  <a:spcPct val="115000"/>
                </a:lnSpc>
                <a:buClr>
                  <a:schemeClr val="dk1"/>
                </a:buClr>
                <a:buSzPts val="1100"/>
                <a:buChar char="-"/>
              </a:pP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8" name="Google Shape;508;p17"/>
            <p:cNvSpPr txBox="1"/>
            <p:nvPr/>
          </p:nvSpPr>
          <p:spPr>
            <a:xfrm>
              <a:off x="6311408" y="2835252"/>
              <a:ext cx="2696943" cy="963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지출 내역 및 방문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 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일지 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등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동안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사용자가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유용하게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사용할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수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앱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을 만들고자 함</a:t>
              </a:r>
              <a:endParaRPr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</p:grpSp>
      <p:pic>
        <p:nvPicPr>
          <p:cNvPr id="513" name="Google Shape;513;p17" descr="카드뉴스 &gt; 정책&amp;연구 &gt; 관광지식정보시스템"/>
          <p:cNvPicPr preferRelativeResize="0"/>
          <p:nvPr/>
        </p:nvPicPr>
        <p:blipFill rotWithShape="1">
          <a:blip r:embed="rId6">
            <a:alphaModFix/>
          </a:blip>
          <a:srcRect t="8044"/>
          <a:stretch/>
        </p:blipFill>
        <p:spPr>
          <a:xfrm>
            <a:off x="5777401" y="1031734"/>
            <a:ext cx="2386977" cy="2052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7718466" y="545196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501;p17">
            <a:extLst>
              <a:ext uri="{FF2B5EF4-FFF2-40B4-BE49-F238E27FC236}">
                <a16:creationId xmlns:a16="http://schemas.microsoft.com/office/drawing/2014/main" id="{DE5811B7-DE47-6819-C77E-73AD15BD02D5}"/>
              </a:ext>
            </a:extLst>
          </p:cNvPr>
          <p:cNvSpPr txBox="1"/>
          <p:nvPr/>
        </p:nvSpPr>
        <p:spPr>
          <a:xfrm>
            <a:off x="2843225" y="371352"/>
            <a:ext cx="189460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연구 개발 배경</a:t>
            </a:r>
            <a:endParaRPr sz="15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2639751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AA0-9007-96CB-B5BE-9DB93AA52765}"/>
              </a:ext>
            </a:extLst>
          </p:cNvPr>
          <p:cNvSpPr txBox="1"/>
          <p:nvPr/>
        </p:nvSpPr>
        <p:spPr>
          <a:xfrm>
            <a:off x="1583669" y="2075039"/>
            <a:ext cx="574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+mj-ea"/>
                <a:ea typeface="+mj-ea"/>
              </a:rPr>
              <a:t>감사합니다</a:t>
            </a:r>
            <a:r>
              <a:rPr kumimoji="1" lang="en-US" altLang="ko-Kore-KR" sz="4000" b="1" dirty="0">
                <a:latin typeface="+mj-ea"/>
                <a:ea typeface="+mj-ea"/>
              </a:rPr>
              <a:t>.</a:t>
            </a:r>
            <a:endParaRPr kumimoji="1" lang="ko-Kore-KR" altLang="en-US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772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211071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3" name="Google Shape;523;p18"/>
          <p:cNvSpPr txBox="1"/>
          <p:nvPr/>
        </p:nvSpPr>
        <p:spPr>
          <a:xfrm>
            <a:off x="777844" y="324805"/>
            <a:ext cx="1414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목표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8DE444-7008-9170-CDB2-DD9579A92BEA}"/>
              </a:ext>
            </a:extLst>
          </p:cNvPr>
          <p:cNvGrpSpPr/>
          <p:nvPr/>
        </p:nvGrpSpPr>
        <p:grpSpPr>
          <a:xfrm>
            <a:off x="1137080" y="1045143"/>
            <a:ext cx="7492777" cy="768188"/>
            <a:chOff x="1664061" y="1108181"/>
            <a:chExt cx="7329590" cy="664973"/>
          </a:xfrm>
        </p:grpSpPr>
        <p:sp>
          <p:nvSpPr>
            <p:cNvPr id="526" name="Google Shape;526;p18"/>
            <p:cNvSpPr/>
            <p:nvPr/>
          </p:nvSpPr>
          <p:spPr>
            <a:xfrm>
              <a:off x="1907394" y="1108181"/>
              <a:ext cx="6145297" cy="66497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540" name="Google Shape;540;p18"/>
            <p:cNvSpPr txBox="1"/>
            <p:nvPr/>
          </p:nvSpPr>
          <p:spPr>
            <a:xfrm>
              <a:off x="2356685" y="1294977"/>
              <a:ext cx="6636966" cy="343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 동안에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경비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장소를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기록하고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이에 대한 일지를 작성할 수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있도록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.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  <p:sp>
          <p:nvSpPr>
            <p:cNvPr id="12" name="Google Shape;528;p18">
              <a:extLst>
                <a:ext uri="{FF2B5EF4-FFF2-40B4-BE49-F238E27FC236}">
                  <a16:creationId xmlns:a16="http://schemas.microsoft.com/office/drawing/2014/main" id="{95B7ED70-7633-E3EE-DFE2-AAFE5766759F}"/>
                </a:ext>
              </a:extLst>
            </p:cNvPr>
            <p:cNvSpPr/>
            <p:nvPr/>
          </p:nvSpPr>
          <p:spPr>
            <a:xfrm>
              <a:off x="1664061" y="1176547"/>
              <a:ext cx="631067" cy="521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C86CBA-718A-5A21-0ABC-501AFAD0444D}"/>
                </a:ext>
              </a:extLst>
            </p:cNvPr>
            <p:cNvGrpSpPr/>
            <p:nvPr/>
          </p:nvGrpSpPr>
          <p:grpSpPr>
            <a:xfrm>
              <a:off x="1664061" y="1196978"/>
              <a:ext cx="550961" cy="473742"/>
              <a:chOff x="983092" y="1068915"/>
              <a:chExt cx="603600" cy="5712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530" name="Google Shape;530;p18"/>
              <p:cNvSpPr txBox="1"/>
              <p:nvPr/>
            </p:nvSpPr>
            <p:spPr>
              <a:xfrm>
                <a:off x="1094476" y="1181645"/>
                <a:ext cx="421747" cy="389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n" sz="3500" b="1" i="0" u="none" strike="noStrike" cap="none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Fira Sans Extra Condensed"/>
                    <a:sym typeface="Fira Sans Extra Condensed"/>
                  </a:rPr>
                  <a:t>1</a:t>
                </a:r>
                <a:endParaRPr sz="3500" b="1" i="0" u="none" strike="noStrike" cap="none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7A2731-0F56-F935-2CB3-C9728C989DAC}"/>
              </a:ext>
            </a:extLst>
          </p:cNvPr>
          <p:cNvGrpSpPr/>
          <p:nvPr/>
        </p:nvGrpSpPr>
        <p:grpSpPr>
          <a:xfrm>
            <a:off x="1147164" y="1908194"/>
            <a:ext cx="6843285" cy="953602"/>
            <a:chOff x="1811023" y="2774473"/>
            <a:chExt cx="6867940" cy="850530"/>
          </a:xfrm>
        </p:grpSpPr>
        <p:sp>
          <p:nvSpPr>
            <p:cNvPr id="6" name="Google Shape;525;p18">
              <a:extLst>
                <a:ext uri="{FF2B5EF4-FFF2-40B4-BE49-F238E27FC236}">
                  <a16:creationId xmlns:a16="http://schemas.microsoft.com/office/drawing/2014/main" id="{B853B972-54DD-8E3F-9824-DF07EBB29501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532;p18">
              <a:extLst>
                <a:ext uri="{FF2B5EF4-FFF2-40B4-BE49-F238E27FC236}">
                  <a16:creationId xmlns:a16="http://schemas.microsoft.com/office/drawing/2014/main" id="{91BCCB2B-615C-060D-CBD5-EE2A9835A987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39;p18">
              <a:extLst>
                <a:ext uri="{FF2B5EF4-FFF2-40B4-BE49-F238E27FC236}">
                  <a16:creationId xmlns:a16="http://schemas.microsoft.com/office/drawing/2014/main" id="{6F08B644-6E83-2D3F-53D8-D59BFDCAF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526;p18">
              <a:extLst>
                <a:ext uri="{FF2B5EF4-FFF2-40B4-BE49-F238E27FC236}">
                  <a16:creationId xmlns:a16="http://schemas.microsoft.com/office/drawing/2014/main" id="{EA3EA439-864F-76B6-5CEB-1753303B0109}"/>
                </a:ext>
              </a:extLst>
            </p:cNvPr>
            <p:cNvSpPr/>
            <p:nvPr/>
          </p:nvSpPr>
          <p:spPr>
            <a:xfrm>
              <a:off x="2054356" y="2774473"/>
              <a:ext cx="6304750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Google Shape;528;p18">
              <a:extLst>
                <a:ext uri="{FF2B5EF4-FFF2-40B4-BE49-F238E27FC236}">
                  <a16:creationId xmlns:a16="http://schemas.microsoft.com/office/drawing/2014/main" id="{E52FE574-F6D8-7B99-CD13-1B8834D6A53B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4CB758-EFBF-33BF-5D9F-86BA4D01B900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24" name="Google Shape;528;p18">
                <a:extLst>
                  <a:ext uri="{FF2B5EF4-FFF2-40B4-BE49-F238E27FC236}">
                    <a16:creationId xmlns:a16="http://schemas.microsoft.com/office/drawing/2014/main" id="{F1B2BAFF-8523-59CC-5400-03FCB34FFA8D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25" name="Google Shape;530;p18">
                <a:extLst>
                  <a:ext uri="{FF2B5EF4-FFF2-40B4-BE49-F238E27FC236}">
                    <a16:creationId xmlns:a16="http://schemas.microsoft.com/office/drawing/2014/main" id="{764AB407-DDCD-0425-623E-8CCB07BCA483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2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6BCD05-F99C-15AC-AF5D-34DC7CEB4DDF}"/>
                </a:ext>
              </a:extLst>
            </p:cNvPr>
            <p:cNvSpPr txBox="1"/>
            <p:nvPr/>
          </p:nvSpPr>
          <p:spPr>
            <a:xfrm>
              <a:off x="2499618" y="2939882"/>
              <a:ext cx="6179345" cy="448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기술을 이용해서 영수증을 해석하여 여행 경비 및 다녀간 장소들을 더욱 쉽게 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기록할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7321FD-1C39-6C01-9B2F-C6CDF75B2D1D}"/>
              </a:ext>
            </a:extLst>
          </p:cNvPr>
          <p:cNvGrpSpPr/>
          <p:nvPr/>
        </p:nvGrpSpPr>
        <p:grpSpPr>
          <a:xfrm>
            <a:off x="1147164" y="3703470"/>
            <a:ext cx="6818501" cy="896147"/>
            <a:chOff x="1811023" y="2731151"/>
            <a:chExt cx="6843066" cy="893852"/>
          </a:xfrm>
        </p:grpSpPr>
        <p:sp>
          <p:nvSpPr>
            <p:cNvPr id="525" name="Google Shape;525;p18"/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32" name="Google Shape;532;p18"/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18"/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526;p18">
              <a:extLst>
                <a:ext uri="{FF2B5EF4-FFF2-40B4-BE49-F238E27FC236}">
                  <a16:creationId xmlns:a16="http://schemas.microsoft.com/office/drawing/2014/main" id="{B1174775-3113-3AA3-1B93-CF24D52EDE53}"/>
                </a:ext>
              </a:extLst>
            </p:cNvPr>
            <p:cNvSpPr/>
            <p:nvPr/>
          </p:nvSpPr>
          <p:spPr>
            <a:xfrm>
              <a:off x="2054355" y="2731151"/>
              <a:ext cx="6329623" cy="78151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</a:t>
              </a:r>
            </a:p>
          </p:txBody>
        </p:sp>
        <p:sp>
          <p:nvSpPr>
            <p:cNvPr id="15" name="Google Shape;528;p18">
              <a:extLst>
                <a:ext uri="{FF2B5EF4-FFF2-40B4-BE49-F238E27FC236}">
                  <a16:creationId xmlns:a16="http://schemas.microsoft.com/office/drawing/2014/main" id="{CE87C744-A1E2-DADE-E2E7-7017182133B3}"/>
                </a:ext>
              </a:extLst>
            </p:cNvPr>
            <p:cNvSpPr/>
            <p:nvPr/>
          </p:nvSpPr>
          <p:spPr>
            <a:xfrm>
              <a:off x="1811023" y="2862648"/>
              <a:ext cx="678597" cy="5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319152-A2AC-DED9-D0BE-E4F809A84C3F}"/>
                </a:ext>
              </a:extLst>
            </p:cNvPr>
            <p:cNvGrpSpPr/>
            <p:nvPr/>
          </p:nvGrpSpPr>
          <p:grpSpPr>
            <a:xfrm>
              <a:off x="1811023" y="2889760"/>
              <a:ext cx="593238" cy="525903"/>
              <a:chOff x="983092" y="1068915"/>
              <a:chExt cx="603600" cy="571200"/>
            </a:xfrm>
          </p:grpSpPr>
          <p:sp>
            <p:nvSpPr>
              <p:cNvPr id="17" name="Google Shape;528;p18">
                <a:extLst>
                  <a:ext uri="{FF2B5EF4-FFF2-40B4-BE49-F238E27FC236}">
                    <a16:creationId xmlns:a16="http://schemas.microsoft.com/office/drawing/2014/main" id="{3AABA755-E95A-6670-C9EF-0755F975607D}"/>
                  </a:ext>
                </a:extLst>
              </p:cNvPr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18" name="Google Shape;530;p18">
                <a:extLst>
                  <a:ext uri="{FF2B5EF4-FFF2-40B4-BE49-F238E27FC236}">
                    <a16:creationId xmlns:a16="http://schemas.microsoft.com/office/drawing/2014/main" id="{E0CA5E0E-4AA9-1E47-5965-1329736AFD6A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4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9827E-E69F-EF79-A1F5-D4DBB9D435A5}"/>
                </a:ext>
              </a:extLst>
            </p:cNvPr>
            <p:cNvSpPr txBox="1"/>
            <p:nvPr/>
          </p:nvSpPr>
          <p:spPr>
            <a:xfrm>
              <a:off x="2474744" y="2994891"/>
              <a:ext cx="6179345" cy="28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1222C1-7C12-8865-6BB5-A988E3057126}"/>
              </a:ext>
            </a:extLst>
          </p:cNvPr>
          <p:cNvGrpSpPr/>
          <p:nvPr/>
        </p:nvGrpSpPr>
        <p:grpSpPr>
          <a:xfrm>
            <a:off x="1122380" y="2857292"/>
            <a:ext cx="6843285" cy="887758"/>
            <a:chOff x="1811023" y="2774473"/>
            <a:chExt cx="6867940" cy="850530"/>
          </a:xfrm>
        </p:grpSpPr>
        <p:sp>
          <p:nvSpPr>
            <p:cNvPr id="4" name="Google Shape;525;p18">
              <a:extLst>
                <a:ext uri="{FF2B5EF4-FFF2-40B4-BE49-F238E27FC236}">
                  <a16:creationId xmlns:a16="http://schemas.microsoft.com/office/drawing/2014/main" id="{D75174CC-8589-1DAD-C25A-A0325449DCDB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Google Shape;532;p18">
              <a:extLst>
                <a:ext uri="{FF2B5EF4-FFF2-40B4-BE49-F238E27FC236}">
                  <a16:creationId xmlns:a16="http://schemas.microsoft.com/office/drawing/2014/main" id="{B626F3BE-D838-BCCD-DEC3-844D445F8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539;p18">
              <a:extLst>
                <a:ext uri="{FF2B5EF4-FFF2-40B4-BE49-F238E27FC236}">
                  <a16:creationId xmlns:a16="http://schemas.microsoft.com/office/drawing/2014/main" id="{3BE98E50-D6C7-2BBB-AD70-16055E14B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526;p18">
              <a:extLst>
                <a:ext uri="{FF2B5EF4-FFF2-40B4-BE49-F238E27FC236}">
                  <a16:creationId xmlns:a16="http://schemas.microsoft.com/office/drawing/2014/main" id="{AEA3309F-B507-A53D-C162-6191EAF3FF74}"/>
                </a:ext>
              </a:extLst>
            </p:cNvPr>
            <p:cNvSpPr/>
            <p:nvPr/>
          </p:nvSpPr>
          <p:spPr>
            <a:xfrm>
              <a:off x="2054356" y="2774473"/>
              <a:ext cx="6329624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Google Shape;528;p18">
              <a:extLst>
                <a:ext uri="{FF2B5EF4-FFF2-40B4-BE49-F238E27FC236}">
                  <a16:creationId xmlns:a16="http://schemas.microsoft.com/office/drawing/2014/main" id="{C30B6702-5DCD-7FF4-66B9-D49C3BA57B88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11E3328-9691-D41B-50E2-415721AC7E91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30" name="Google Shape;528;p18">
                <a:extLst>
                  <a:ext uri="{FF2B5EF4-FFF2-40B4-BE49-F238E27FC236}">
                    <a16:creationId xmlns:a16="http://schemas.microsoft.com/office/drawing/2014/main" id="{9950B56C-76F5-CF0A-C398-13B21CB7B6BA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2" name="Google Shape;530;p18">
                <a:extLst>
                  <a:ext uri="{FF2B5EF4-FFF2-40B4-BE49-F238E27FC236}">
                    <a16:creationId xmlns:a16="http://schemas.microsoft.com/office/drawing/2014/main" id="{E2D13E19-595F-D42F-2A09-FD924A9D40F5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3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9034B3-38CA-6BC3-5229-8BC85E831DD2}"/>
                </a:ext>
              </a:extLst>
            </p:cNvPr>
            <p:cNvSpPr txBox="1"/>
            <p:nvPr/>
          </p:nvSpPr>
          <p:spPr>
            <a:xfrm>
              <a:off x="2499618" y="3012558"/>
              <a:ext cx="6179345" cy="24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내가 다녀간 장소들에 대해 지도로 시각화 하여 보여줄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7F30C0-FCA9-20E0-176F-EAF045EF9813}"/>
              </a:ext>
            </a:extLst>
          </p:cNvPr>
          <p:cNvSpPr txBox="1"/>
          <p:nvPr/>
        </p:nvSpPr>
        <p:spPr>
          <a:xfrm>
            <a:off x="1845125" y="3882414"/>
            <a:ext cx="585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여행하면서 찍었던 사진들을 </a:t>
            </a:r>
            <a:r>
              <a:rPr lang="ko-KR" altLang="en-US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머신러닝을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 분석해서 카테고리별로 자동 분류하여 앨범 형식으로 사용자에게 제공할 수 있도록 한다</a:t>
            </a:r>
            <a:r>
              <a: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26" name="Google Shape;498;p17">
            <a:extLst>
              <a:ext uri="{FF2B5EF4-FFF2-40B4-BE49-F238E27FC236}">
                <a16:creationId xmlns:a16="http://schemas.microsoft.com/office/drawing/2014/main" id="{D9403D86-AD99-0FB3-1340-71F3BD2995EE}"/>
              </a:ext>
            </a:extLst>
          </p:cNvPr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4" name="Google Shape;500;p17">
            <a:extLst>
              <a:ext uri="{FF2B5EF4-FFF2-40B4-BE49-F238E27FC236}">
                <a16:creationId xmlns:a16="http://schemas.microsoft.com/office/drawing/2014/main" id="{A00830A9-C4D8-6A4E-5560-D4960AC921A7}"/>
              </a:ext>
            </a:extLst>
          </p:cNvPr>
          <p:cNvSpPr/>
          <p:nvPr/>
        </p:nvSpPr>
        <p:spPr>
          <a:xfrm>
            <a:off x="0" y="354825"/>
            <a:ext cx="272375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5" name="Google Shape;501;p17">
            <a:extLst>
              <a:ext uri="{FF2B5EF4-FFF2-40B4-BE49-F238E27FC236}">
                <a16:creationId xmlns:a16="http://schemas.microsoft.com/office/drawing/2014/main" id="{3D8BFE55-2214-E94A-AF6B-8771425372CB}"/>
              </a:ext>
            </a:extLst>
          </p:cNvPr>
          <p:cNvSpPr txBox="1"/>
          <p:nvPr/>
        </p:nvSpPr>
        <p:spPr>
          <a:xfrm>
            <a:off x="424486" y="338041"/>
            <a:ext cx="18946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 종합설계 개요</a:t>
            </a:r>
            <a:endParaRPr sz="18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sp>
        <p:nvSpPr>
          <p:cNvPr id="36" name="Google Shape;501;p17">
            <a:extLst>
              <a:ext uri="{FF2B5EF4-FFF2-40B4-BE49-F238E27FC236}">
                <a16:creationId xmlns:a16="http://schemas.microsoft.com/office/drawing/2014/main" id="{1A12118D-FA1F-C582-722F-68D4C1AB3DCF}"/>
              </a:ext>
            </a:extLst>
          </p:cNvPr>
          <p:cNvSpPr txBox="1"/>
          <p:nvPr/>
        </p:nvSpPr>
        <p:spPr>
          <a:xfrm>
            <a:off x="2843226" y="371352"/>
            <a:ext cx="147792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연구 개발 목표</a:t>
            </a:r>
            <a:endParaRPr sz="15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57442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272375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424486" y="338041"/>
            <a:ext cx="18946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 종합설계 개요</a:t>
            </a:r>
            <a:endParaRPr sz="18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7718466" y="545196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501;p17">
            <a:extLst>
              <a:ext uri="{FF2B5EF4-FFF2-40B4-BE49-F238E27FC236}">
                <a16:creationId xmlns:a16="http://schemas.microsoft.com/office/drawing/2014/main" id="{DE5811B7-DE47-6819-C77E-73AD15BD02D5}"/>
              </a:ext>
            </a:extLst>
          </p:cNvPr>
          <p:cNvSpPr txBox="1"/>
          <p:nvPr/>
        </p:nvSpPr>
        <p:spPr>
          <a:xfrm>
            <a:off x="2843225" y="371352"/>
            <a:ext cx="189460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연구 개발 효과</a:t>
            </a:r>
            <a:endParaRPr sz="15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sp>
        <p:nvSpPr>
          <p:cNvPr id="6" name="사각형: 둥근 모서리 6">
            <a:extLst>
              <a:ext uri="{FF2B5EF4-FFF2-40B4-BE49-F238E27FC236}">
                <a16:creationId xmlns:a16="http://schemas.microsoft.com/office/drawing/2014/main" id="{C9D5F925-1E19-0DC8-FFA2-2742EE46E936}"/>
              </a:ext>
            </a:extLst>
          </p:cNvPr>
          <p:cNvSpPr/>
          <p:nvPr/>
        </p:nvSpPr>
        <p:spPr>
          <a:xfrm>
            <a:off x="1617332" y="1103708"/>
            <a:ext cx="6411321" cy="30186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876F89-9CD8-C755-43C4-957F0E9A6CD6}"/>
              </a:ext>
            </a:extLst>
          </p:cNvPr>
          <p:cNvGrpSpPr/>
          <p:nvPr/>
        </p:nvGrpSpPr>
        <p:grpSpPr>
          <a:xfrm>
            <a:off x="1756717" y="1496345"/>
            <a:ext cx="6347492" cy="2225579"/>
            <a:chOff x="1764089" y="1750691"/>
            <a:chExt cx="6347492" cy="22255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7C19B1-6CB7-DE34-400D-E95BE25C9B4C}"/>
                </a:ext>
              </a:extLst>
            </p:cNvPr>
            <p:cNvSpPr txBox="1"/>
            <p:nvPr/>
          </p:nvSpPr>
          <p:spPr>
            <a:xfrm>
              <a:off x="1764090" y="1750691"/>
              <a:ext cx="6138703" cy="571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 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통한 자동문자 입력으로 여행하는 동안  더 간편하게 </a:t>
              </a: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방문 장소 및 지출 내역을 기록을 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EAABD9-F151-B94F-F5E1-ED5B99D37C36}"/>
                </a:ext>
              </a:extLst>
            </p:cNvPr>
            <p:cNvSpPr txBox="1"/>
            <p:nvPr/>
          </p:nvSpPr>
          <p:spPr>
            <a:xfrm>
              <a:off x="1764089" y="2427404"/>
              <a:ext cx="6138703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영수증을 통한 가계부 기능으로 여행비용을 꼼꼼하고 쉽게 계산할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ko-KR" altLang="en-US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47E33F-4468-8BB3-9729-BD46D728F7A6}"/>
                </a:ext>
              </a:extLst>
            </p:cNvPr>
            <p:cNvSpPr txBox="1"/>
            <p:nvPr/>
          </p:nvSpPr>
          <p:spPr>
            <a:xfrm>
              <a:off x="1972878" y="2906297"/>
              <a:ext cx="6138703" cy="106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여행에 대한 사진과 글귀를 함께 작성하고 여행에 대한 추억을 기록하여 간직할 수 있다</a:t>
              </a:r>
              <a:r>
                <a:rPr lang="en-US" altLang="ko-KR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여행한 후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,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여행하면서 찍은 사진들을 자동으로 분류하여 정리할 수 있다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.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</a:t>
              </a:r>
              <a:endParaRPr lang="en-US" altLang="ko-KR" b="0" i="0" dirty="0">
                <a:solidFill>
                  <a:schemeClr val="tx1"/>
                </a:solidFill>
                <a:effectLst/>
                <a:latin typeface="DM Sans" pitchFamily="2" charset="0"/>
              </a:endParaRPr>
            </a:p>
          </p:txBody>
        </p:sp>
      </p:grpSp>
      <p:grpSp>
        <p:nvGrpSpPr>
          <p:cNvPr id="20" name="Google Shape;88;p15">
            <a:extLst>
              <a:ext uri="{FF2B5EF4-FFF2-40B4-BE49-F238E27FC236}">
                <a16:creationId xmlns:a16="http://schemas.microsoft.com/office/drawing/2014/main" id="{2F5DF071-62DB-A139-7D67-006160E681AE}"/>
              </a:ext>
            </a:extLst>
          </p:cNvPr>
          <p:cNvGrpSpPr/>
          <p:nvPr/>
        </p:nvGrpSpPr>
        <p:grpSpPr>
          <a:xfrm>
            <a:off x="695877" y="3170696"/>
            <a:ext cx="1351974" cy="1122320"/>
            <a:chOff x="1110535" y="3343550"/>
            <a:chExt cx="1483241" cy="1231289"/>
          </a:xfrm>
        </p:grpSpPr>
        <p:sp>
          <p:nvSpPr>
            <p:cNvPr id="21" name="Google Shape;89;p15">
              <a:extLst>
                <a:ext uri="{FF2B5EF4-FFF2-40B4-BE49-F238E27FC236}">
                  <a16:creationId xmlns:a16="http://schemas.microsoft.com/office/drawing/2014/main" id="{DB5CC507-25C2-C780-3B39-3E7D49DA0A25}"/>
                </a:ext>
              </a:extLst>
            </p:cNvPr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0;p15">
              <a:extLst>
                <a:ext uri="{FF2B5EF4-FFF2-40B4-BE49-F238E27FC236}">
                  <a16:creationId xmlns:a16="http://schemas.microsoft.com/office/drawing/2014/main" id="{BD20F0FA-B5DC-BD82-5966-0D0357776110}"/>
                </a:ext>
              </a:extLst>
            </p:cNvPr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1;p15">
              <a:extLst>
                <a:ext uri="{FF2B5EF4-FFF2-40B4-BE49-F238E27FC236}">
                  <a16:creationId xmlns:a16="http://schemas.microsoft.com/office/drawing/2014/main" id="{93A764A4-63ED-6894-9E14-E5D3392F5EAD}"/>
                </a:ext>
              </a:extLst>
            </p:cNvPr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2;p15">
              <a:extLst>
                <a:ext uri="{FF2B5EF4-FFF2-40B4-BE49-F238E27FC236}">
                  <a16:creationId xmlns:a16="http://schemas.microsoft.com/office/drawing/2014/main" id="{B62886D5-3E52-C6DB-7C66-BDF2E6986E06}"/>
                </a:ext>
              </a:extLst>
            </p:cNvPr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3;p15">
              <a:extLst>
                <a:ext uri="{FF2B5EF4-FFF2-40B4-BE49-F238E27FC236}">
                  <a16:creationId xmlns:a16="http://schemas.microsoft.com/office/drawing/2014/main" id="{97576023-B43B-1B94-6913-0A2E6A52CEE5}"/>
                </a:ext>
              </a:extLst>
            </p:cNvPr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94;p15">
              <a:extLst>
                <a:ext uri="{FF2B5EF4-FFF2-40B4-BE49-F238E27FC236}">
                  <a16:creationId xmlns:a16="http://schemas.microsoft.com/office/drawing/2014/main" id="{9A5CC832-F26E-4C7C-437F-C8E49D0F7FD9}"/>
                </a:ext>
              </a:extLst>
            </p:cNvPr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95;p15">
              <a:extLst>
                <a:ext uri="{FF2B5EF4-FFF2-40B4-BE49-F238E27FC236}">
                  <a16:creationId xmlns:a16="http://schemas.microsoft.com/office/drawing/2014/main" id="{3E130923-1B1D-C499-3081-10FA21604C92}"/>
                </a:ext>
              </a:extLst>
            </p:cNvPr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96;p15">
              <a:extLst>
                <a:ext uri="{FF2B5EF4-FFF2-40B4-BE49-F238E27FC236}">
                  <a16:creationId xmlns:a16="http://schemas.microsoft.com/office/drawing/2014/main" id="{C1CD3BEF-C591-A92A-3705-EE4C84C86262}"/>
                </a:ext>
              </a:extLst>
            </p:cNvPr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7;p15">
              <a:extLst>
                <a:ext uri="{FF2B5EF4-FFF2-40B4-BE49-F238E27FC236}">
                  <a16:creationId xmlns:a16="http://schemas.microsoft.com/office/drawing/2014/main" id="{F0E0CFB9-4213-B6B8-6F4A-13E797DF9259}"/>
                </a:ext>
              </a:extLst>
            </p:cNvPr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8;p15">
              <a:extLst>
                <a:ext uri="{FF2B5EF4-FFF2-40B4-BE49-F238E27FC236}">
                  <a16:creationId xmlns:a16="http://schemas.microsoft.com/office/drawing/2014/main" id="{9BF02ED5-6A1D-AD3A-E298-E92434F165B0}"/>
                </a:ext>
              </a:extLst>
            </p:cNvPr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9;p15">
              <a:extLst>
                <a:ext uri="{FF2B5EF4-FFF2-40B4-BE49-F238E27FC236}">
                  <a16:creationId xmlns:a16="http://schemas.microsoft.com/office/drawing/2014/main" id="{73EE20A9-67F6-001A-96AE-08987BA1E095}"/>
                </a:ext>
              </a:extLst>
            </p:cNvPr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0;p15">
              <a:extLst>
                <a:ext uri="{FF2B5EF4-FFF2-40B4-BE49-F238E27FC236}">
                  <a16:creationId xmlns:a16="http://schemas.microsoft.com/office/drawing/2014/main" id="{FB711DC9-9B7E-D5DC-5067-A15850FA90CC}"/>
                </a:ext>
              </a:extLst>
            </p:cNvPr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1;p15">
              <a:extLst>
                <a:ext uri="{FF2B5EF4-FFF2-40B4-BE49-F238E27FC236}">
                  <a16:creationId xmlns:a16="http://schemas.microsoft.com/office/drawing/2014/main" id="{8CCEBFEC-9D99-B44A-7051-B32452C2F6DF}"/>
                </a:ext>
              </a:extLst>
            </p:cNvPr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2;p15">
              <a:extLst>
                <a:ext uri="{FF2B5EF4-FFF2-40B4-BE49-F238E27FC236}">
                  <a16:creationId xmlns:a16="http://schemas.microsoft.com/office/drawing/2014/main" id="{F84D2F50-4E33-FD7F-2E99-A1A669D6633B}"/>
                </a:ext>
              </a:extLst>
            </p:cNvPr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3;p15">
              <a:extLst>
                <a:ext uri="{FF2B5EF4-FFF2-40B4-BE49-F238E27FC236}">
                  <a16:creationId xmlns:a16="http://schemas.microsoft.com/office/drawing/2014/main" id="{D26A6BA1-F9C5-A8A0-4260-C5BA51D2BE73}"/>
                </a:ext>
              </a:extLst>
            </p:cNvPr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4;p15">
              <a:extLst>
                <a:ext uri="{FF2B5EF4-FFF2-40B4-BE49-F238E27FC236}">
                  <a16:creationId xmlns:a16="http://schemas.microsoft.com/office/drawing/2014/main" id="{DDDD6A1E-375B-72D8-91F9-1CB83CD27F60}"/>
                </a:ext>
              </a:extLst>
            </p:cNvPr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5;p15">
              <a:extLst>
                <a:ext uri="{FF2B5EF4-FFF2-40B4-BE49-F238E27FC236}">
                  <a16:creationId xmlns:a16="http://schemas.microsoft.com/office/drawing/2014/main" id="{6A279590-45FF-9C9E-8512-F6AC3736C6B4}"/>
                </a:ext>
              </a:extLst>
            </p:cNvPr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6;p15">
              <a:extLst>
                <a:ext uri="{FF2B5EF4-FFF2-40B4-BE49-F238E27FC236}">
                  <a16:creationId xmlns:a16="http://schemas.microsoft.com/office/drawing/2014/main" id="{CAE20435-85D7-E10E-B249-5D3377CBEA79}"/>
                </a:ext>
              </a:extLst>
            </p:cNvPr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7;p15">
              <a:extLst>
                <a:ext uri="{FF2B5EF4-FFF2-40B4-BE49-F238E27FC236}">
                  <a16:creationId xmlns:a16="http://schemas.microsoft.com/office/drawing/2014/main" id="{8EC86AAC-74CC-72DC-1CDE-B60DE4693BC1}"/>
                </a:ext>
              </a:extLst>
            </p:cNvPr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;p15">
              <a:extLst>
                <a:ext uri="{FF2B5EF4-FFF2-40B4-BE49-F238E27FC236}">
                  <a16:creationId xmlns:a16="http://schemas.microsoft.com/office/drawing/2014/main" id="{093BAF6D-3E82-D1AC-8668-2F62B577D4D2}"/>
                </a:ext>
              </a:extLst>
            </p:cNvPr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9;p15">
              <a:extLst>
                <a:ext uri="{FF2B5EF4-FFF2-40B4-BE49-F238E27FC236}">
                  <a16:creationId xmlns:a16="http://schemas.microsoft.com/office/drawing/2014/main" id="{2CAC7C4A-6598-05E9-72A6-D68C6EBFCC9F}"/>
                </a:ext>
              </a:extLst>
            </p:cNvPr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0;p15">
              <a:extLst>
                <a:ext uri="{FF2B5EF4-FFF2-40B4-BE49-F238E27FC236}">
                  <a16:creationId xmlns:a16="http://schemas.microsoft.com/office/drawing/2014/main" id="{1A4D85A3-C00C-3039-9683-52622ADA7623}"/>
                </a:ext>
              </a:extLst>
            </p:cNvPr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1;p15">
              <a:extLst>
                <a:ext uri="{FF2B5EF4-FFF2-40B4-BE49-F238E27FC236}">
                  <a16:creationId xmlns:a16="http://schemas.microsoft.com/office/drawing/2014/main" id="{DEF9A76A-FDB3-EB39-217B-376571B303E1}"/>
                </a:ext>
              </a:extLst>
            </p:cNvPr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12;p15">
              <a:extLst>
                <a:ext uri="{FF2B5EF4-FFF2-40B4-BE49-F238E27FC236}">
                  <a16:creationId xmlns:a16="http://schemas.microsoft.com/office/drawing/2014/main" id="{4D81ED17-25C1-7B93-65A5-7C4F81ACD6D2}"/>
                </a:ext>
              </a:extLst>
            </p:cNvPr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13;p15">
              <a:extLst>
                <a:ext uri="{FF2B5EF4-FFF2-40B4-BE49-F238E27FC236}">
                  <a16:creationId xmlns:a16="http://schemas.microsoft.com/office/drawing/2014/main" id="{3768B5F0-29A0-A191-D2E0-837C0AFF7665}"/>
                </a:ext>
              </a:extLst>
            </p:cNvPr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14;p15">
              <a:extLst>
                <a:ext uri="{FF2B5EF4-FFF2-40B4-BE49-F238E27FC236}">
                  <a16:creationId xmlns:a16="http://schemas.microsoft.com/office/drawing/2014/main" id="{9E45EE67-C151-FABF-BB2B-D4633A251F07}"/>
                </a:ext>
              </a:extLst>
            </p:cNvPr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15;p15">
              <a:extLst>
                <a:ext uri="{FF2B5EF4-FFF2-40B4-BE49-F238E27FC236}">
                  <a16:creationId xmlns:a16="http://schemas.microsoft.com/office/drawing/2014/main" id="{1435F8AE-B640-A924-6B1F-BACE4B07F5ED}"/>
                </a:ext>
              </a:extLst>
            </p:cNvPr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16;p15">
              <a:extLst>
                <a:ext uri="{FF2B5EF4-FFF2-40B4-BE49-F238E27FC236}">
                  <a16:creationId xmlns:a16="http://schemas.microsoft.com/office/drawing/2014/main" id="{B4A15490-86E6-2138-DAD6-EFF65B5658F6}"/>
                </a:ext>
              </a:extLst>
            </p:cNvPr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17;p15">
              <a:extLst>
                <a:ext uri="{FF2B5EF4-FFF2-40B4-BE49-F238E27FC236}">
                  <a16:creationId xmlns:a16="http://schemas.microsoft.com/office/drawing/2014/main" id="{F25B5D0B-A03C-9118-8C25-66266C048287}"/>
                </a:ext>
              </a:extLst>
            </p:cNvPr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38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4151087" y="1688432"/>
            <a:ext cx="3994694" cy="30283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0CA408-E123-AFF9-73F5-63341686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48" y="1895467"/>
            <a:ext cx="1471224" cy="25994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24C19F-A46D-1BFC-0F6E-41F132AC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89" y="1895467"/>
            <a:ext cx="1474511" cy="2599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8385CA0-A319-7E0C-9B95-032AE1B6F72D}"/>
              </a:ext>
            </a:extLst>
          </p:cNvPr>
          <p:cNvGrpSpPr/>
          <p:nvPr/>
        </p:nvGrpSpPr>
        <p:grpSpPr>
          <a:xfrm>
            <a:off x="1099384" y="1127110"/>
            <a:ext cx="3486255" cy="3529708"/>
            <a:chOff x="768896" y="1124558"/>
            <a:chExt cx="3486255" cy="352970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3619F7F-DC8D-402F-777B-BAD2847D1BF4}"/>
                </a:ext>
              </a:extLst>
            </p:cNvPr>
            <p:cNvSpPr/>
            <p:nvPr/>
          </p:nvSpPr>
          <p:spPr>
            <a:xfrm>
              <a:off x="768896" y="1688432"/>
              <a:ext cx="2712832" cy="29658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F7FD087-EA8C-3C50-5C22-4CD1E4F59170}"/>
                </a:ext>
              </a:extLst>
            </p:cNvPr>
            <p:cNvSpPr/>
            <p:nvPr/>
          </p:nvSpPr>
          <p:spPr>
            <a:xfrm>
              <a:off x="1388897" y="1471843"/>
              <a:ext cx="1478598" cy="37740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dirty="0" err="1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트립어드바이저</a:t>
              </a:r>
              <a:endParaRPr lang="ko-KR" altLang="en-US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96B6E5-FEAF-E602-F443-47C7E311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601" y="2089598"/>
              <a:ext cx="2381648" cy="2283344"/>
            </a:xfrm>
            <a:prstGeom prst="rect">
              <a:avLst/>
            </a:prstGeom>
          </p:spPr>
        </p:pic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845BA42F-263B-06C4-6483-F39D02E7232E}"/>
                </a:ext>
              </a:extLst>
            </p:cNvPr>
            <p:cNvSpPr/>
            <p:nvPr/>
          </p:nvSpPr>
          <p:spPr>
            <a:xfrm>
              <a:off x="1721334" y="3559962"/>
              <a:ext cx="484838" cy="286324"/>
            </a:xfrm>
            <a:prstGeom prst="donut">
              <a:avLst>
                <a:gd name="adj" fmla="val 314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B3C7C23E-1056-CD3E-E9FB-53D01A5F9C86}"/>
                </a:ext>
              </a:extLst>
            </p:cNvPr>
            <p:cNvSpPr/>
            <p:nvPr/>
          </p:nvSpPr>
          <p:spPr>
            <a:xfrm>
              <a:off x="3078899" y="1124558"/>
              <a:ext cx="1144950" cy="406860"/>
            </a:xfrm>
            <a:prstGeom prst="wedgeRoundRectCallout">
              <a:avLst>
                <a:gd name="adj1" fmla="val -50291"/>
                <a:gd name="adj2" fmla="val 77178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3DDFAE-72D5-DEBE-17CE-63C0AF5F100F}"/>
                </a:ext>
              </a:extLst>
            </p:cNvPr>
            <p:cNvSpPr txBox="1"/>
            <p:nvPr/>
          </p:nvSpPr>
          <p:spPr>
            <a:xfrm>
              <a:off x="3123287" y="1140210"/>
              <a:ext cx="11318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 어플 중 </a:t>
              </a:r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높은 다운로드 수</a:t>
              </a:r>
            </a:p>
          </p:txBody>
        </p:sp>
      </p:grp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891424" y="954884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851904" y="954884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비슷한 기능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지도에 방문장소 표시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등록 및 설명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5763461" y="1471843"/>
            <a:ext cx="912164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3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138843" y="1525545"/>
            <a:ext cx="4170517" cy="31359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 flipH="1">
            <a:off x="571842" y="2294751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530956" y="2371695"/>
            <a:ext cx="1449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일정을 계획하는 기능 존재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380233" y="1244472"/>
            <a:ext cx="167690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트립어드바이저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8B43BB-D2B4-FEE2-10A6-10AA7B83B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" t="29647" r="110" b="1185"/>
          <a:stretch/>
        </p:blipFill>
        <p:spPr>
          <a:xfrm>
            <a:off x="4218686" y="1699332"/>
            <a:ext cx="1857308" cy="28188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DF0F62-1BF1-62F9-294A-97BED1A4D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49" r="1055"/>
          <a:stretch/>
        </p:blipFill>
        <p:spPr>
          <a:xfrm>
            <a:off x="2453144" y="1699332"/>
            <a:ext cx="1584808" cy="2818837"/>
          </a:xfrm>
          <a:prstGeom prst="rect">
            <a:avLst/>
          </a:prstGeom>
        </p:spPr>
      </p:pic>
      <p:sp>
        <p:nvSpPr>
          <p:cNvPr id="22" name="말풍선: 모서리가 둥근 사각형 30">
            <a:extLst>
              <a:ext uri="{FF2B5EF4-FFF2-40B4-BE49-F238E27FC236}">
                <a16:creationId xmlns:a16="http://schemas.microsoft.com/office/drawing/2014/main" id="{ABC16DD1-200B-BD7A-5719-476C5CBD7448}"/>
              </a:ext>
            </a:extLst>
          </p:cNvPr>
          <p:cNvSpPr/>
          <p:nvPr/>
        </p:nvSpPr>
        <p:spPr>
          <a:xfrm>
            <a:off x="6504704" y="2373360"/>
            <a:ext cx="1877295" cy="829530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DD5B9-8890-8F58-82C5-D247FF2DA696}"/>
              </a:ext>
            </a:extLst>
          </p:cNvPr>
          <p:cNvSpPr txBox="1"/>
          <p:nvPr/>
        </p:nvSpPr>
        <p:spPr>
          <a:xfrm>
            <a:off x="6418025" y="2514457"/>
            <a:ext cx="2080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사진을 업로드할 수 있는 기능이 없기 때문에 여행에 대한 추억을 사진으로 기록 불가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6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138843" y="1525545"/>
            <a:ext cx="4477450" cy="31359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 flipH="1">
            <a:off x="504285" y="1994799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463399" y="2071743"/>
            <a:ext cx="1449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일지를 작성할 때 사진 업로드 가능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458553" y="1244472"/>
            <a:ext cx="167690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18" name="말풍선: 모서리가 둥근 사각형 30">
            <a:extLst>
              <a:ext uri="{FF2B5EF4-FFF2-40B4-BE49-F238E27FC236}">
                <a16:creationId xmlns:a16="http://schemas.microsoft.com/office/drawing/2014/main" id="{046D0882-FD96-AFE8-1DA3-B641060A4D5E}"/>
              </a:ext>
            </a:extLst>
          </p:cNvPr>
          <p:cNvSpPr/>
          <p:nvPr/>
        </p:nvSpPr>
        <p:spPr>
          <a:xfrm>
            <a:off x="6842042" y="1912277"/>
            <a:ext cx="1578983" cy="546403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7D7ED-2748-01BD-7448-E383A862921A}"/>
              </a:ext>
            </a:extLst>
          </p:cNvPr>
          <p:cNvSpPr txBox="1"/>
          <p:nvPr/>
        </p:nvSpPr>
        <p:spPr>
          <a:xfrm>
            <a:off x="6818176" y="1994799"/>
            <a:ext cx="1619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가계부 기능을 통한 지출 내역을 기록할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D3C013-C9C8-005C-316F-33A57BC51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75" r="1807"/>
          <a:stretch/>
        </p:blipFill>
        <p:spPr>
          <a:xfrm>
            <a:off x="2440683" y="1686683"/>
            <a:ext cx="1846916" cy="2848221"/>
          </a:xfrm>
          <a:prstGeom prst="rect">
            <a:avLst/>
          </a:prstGeom>
        </p:spPr>
      </p:pic>
      <p:sp>
        <p:nvSpPr>
          <p:cNvPr id="11" name="말풍선: 모서리가 둥근 사각형 30">
            <a:extLst>
              <a:ext uri="{FF2B5EF4-FFF2-40B4-BE49-F238E27FC236}">
                <a16:creationId xmlns:a16="http://schemas.microsoft.com/office/drawing/2014/main" id="{BD537FD9-A0F0-2A01-6D82-D3A6C98D8D4C}"/>
              </a:ext>
            </a:extLst>
          </p:cNvPr>
          <p:cNvSpPr/>
          <p:nvPr/>
        </p:nvSpPr>
        <p:spPr>
          <a:xfrm flipH="1">
            <a:off x="519217" y="2967445"/>
            <a:ext cx="1370006" cy="686652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391BA-EF47-833C-59A4-596DEF516842}"/>
              </a:ext>
            </a:extLst>
          </p:cNvPr>
          <p:cNvSpPr txBox="1"/>
          <p:nvPr/>
        </p:nvSpPr>
        <p:spPr>
          <a:xfrm>
            <a:off x="478331" y="3044389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업로드한 사진들을 한번에 모아볼 수 있는 기능 없음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DC517E-9615-4C27-0084-F2350AFA5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6788" r="522" b="14222"/>
          <a:stretch/>
        </p:blipFill>
        <p:spPr>
          <a:xfrm>
            <a:off x="4589439" y="1686683"/>
            <a:ext cx="1656717" cy="2852917"/>
          </a:xfrm>
          <a:prstGeom prst="rect">
            <a:avLst/>
          </a:prstGeom>
        </p:spPr>
      </p:pic>
      <p:sp>
        <p:nvSpPr>
          <p:cNvPr id="16" name="말풍선: 모서리가 둥근 사각형 30">
            <a:extLst>
              <a:ext uri="{FF2B5EF4-FFF2-40B4-BE49-F238E27FC236}">
                <a16:creationId xmlns:a16="http://schemas.microsoft.com/office/drawing/2014/main" id="{DB7230E1-EA1D-B980-6F3E-74F19A39159B}"/>
              </a:ext>
            </a:extLst>
          </p:cNvPr>
          <p:cNvSpPr/>
          <p:nvPr/>
        </p:nvSpPr>
        <p:spPr>
          <a:xfrm>
            <a:off x="6871988" y="2926184"/>
            <a:ext cx="1578983" cy="79040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FFBE6-5DA5-B178-FBE7-863123F04F73}"/>
              </a:ext>
            </a:extLst>
          </p:cNvPr>
          <p:cNvSpPr txBox="1"/>
          <p:nvPr/>
        </p:nvSpPr>
        <p:spPr>
          <a:xfrm>
            <a:off x="6851544" y="3008706"/>
            <a:ext cx="1619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지출이 많아질수록 모든 내용을 하나하나 수기로 입력해야 한다는 점이 불편</a:t>
            </a:r>
          </a:p>
        </p:txBody>
      </p:sp>
    </p:spTree>
    <p:extLst>
      <p:ext uri="{BB962C8B-B14F-4D97-AF65-F5344CB8AC3E}">
        <p14:creationId xmlns:p14="http://schemas.microsoft.com/office/powerpoint/2010/main" val="380786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974402" y="1453870"/>
            <a:ext cx="2626395" cy="3189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031188" y="1793772"/>
            <a:ext cx="1520232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006633" y="1870716"/>
            <a:ext cx="1544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인물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장소로만 분류하여 정리해주고 있음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628625" y="1290033"/>
            <a:ext cx="1200347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앨범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CEE554-3043-250A-535C-C68D1EC69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48" b="25322"/>
          <a:stretch/>
        </p:blipFill>
        <p:spPr>
          <a:xfrm>
            <a:off x="3259318" y="1777728"/>
            <a:ext cx="2099615" cy="2658739"/>
          </a:xfrm>
          <a:prstGeom prst="rect">
            <a:avLst/>
          </a:prstGeom>
        </p:spPr>
      </p:pic>
      <p:sp>
        <p:nvSpPr>
          <p:cNvPr id="23" name="말풍선: 모서리가 둥근 사각형 30">
            <a:extLst>
              <a:ext uri="{FF2B5EF4-FFF2-40B4-BE49-F238E27FC236}">
                <a16:creationId xmlns:a16="http://schemas.microsoft.com/office/drawing/2014/main" id="{6A69A71B-FA95-8B2A-CBB4-27C45C7EAF4B}"/>
              </a:ext>
            </a:extLst>
          </p:cNvPr>
          <p:cNvSpPr/>
          <p:nvPr/>
        </p:nvSpPr>
        <p:spPr>
          <a:xfrm flipH="1">
            <a:off x="922064" y="1837120"/>
            <a:ext cx="1475043" cy="686652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4A0819-B604-C2EF-1B4A-AB0DD2ADB73D}"/>
              </a:ext>
            </a:extLst>
          </p:cNvPr>
          <p:cNvSpPr txBox="1"/>
          <p:nvPr/>
        </p:nvSpPr>
        <p:spPr>
          <a:xfrm>
            <a:off x="869544" y="1980391"/>
            <a:ext cx="1580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촬영한 사진들을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iOS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자동으로 정리해줌</a:t>
            </a:r>
          </a:p>
        </p:txBody>
      </p:sp>
    </p:spTree>
    <p:extLst>
      <p:ext uri="{BB962C8B-B14F-4D97-AF65-F5344CB8AC3E}">
        <p14:creationId xmlns:p14="http://schemas.microsoft.com/office/powerpoint/2010/main" val="1151199395"/>
      </p:ext>
    </p:extLst>
  </p:cSld>
  <p:clrMapOvr>
    <a:masterClrMapping/>
  </p:clrMapOvr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5428</TotalTime>
  <Words>1404</Words>
  <Application>Microsoft Macintosh PowerPoint</Application>
  <PresentationFormat>화면 슬라이드 쇼(16:9)</PresentationFormat>
  <Paragraphs>402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BM DoHyeon OTF</vt:lpstr>
      <vt:lpstr>Roboto</vt:lpstr>
      <vt:lpstr>BM JUA OTF</vt:lpstr>
      <vt:lpstr>BM YEONSUNG OTF</vt:lpstr>
      <vt:lpstr>Fira Sans Extra Condensed SemiBold</vt:lpstr>
      <vt:lpstr>DM Sans</vt:lpstr>
      <vt:lpstr>Arial</vt:lpstr>
      <vt:lpstr>맑은 고딕</vt:lpstr>
      <vt:lpstr>함초롬바탕</vt:lpstr>
      <vt:lpstr>배달의민족 주아</vt:lpstr>
      <vt:lpstr>Travels Infographics “by Slidego”</vt:lpstr>
      <vt:lpstr>Travelog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Infographics</dc:title>
  <cp:lastModifiedBy>이승현(2017144027)</cp:lastModifiedBy>
  <cp:revision>60</cp:revision>
  <dcterms:modified xsi:type="dcterms:W3CDTF">2023-03-01T08:31:27Z</dcterms:modified>
</cp:coreProperties>
</file>